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1"/>
  </p:sldMasterIdLst>
  <p:notesMasterIdLst>
    <p:notesMasterId r:id="rId31"/>
  </p:notesMasterIdLst>
  <p:handoutMasterIdLst>
    <p:handoutMasterId r:id="rId32"/>
  </p:handoutMasterIdLst>
  <p:sldIdLst>
    <p:sldId id="441" r:id="rId2"/>
    <p:sldId id="685" r:id="rId3"/>
    <p:sldId id="450" r:id="rId4"/>
    <p:sldId id="456" r:id="rId5"/>
    <p:sldId id="463" r:id="rId6"/>
    <p:sldId id="459" r:id="rId7"/>
    <p:sldId id="482" r:id="rId8"/>
    <p:sldId id="462" r:id="rId9"/>
    <p:sldId id="678" r:id="rId10"/>
    <p:sldId id="679" r:id="rId11"/>
    <p:sldId id="680" r:id="rId12"/>
    <p:sldId id="630" r:id="rId13"/>
    <p:sldId id="682" r:id="rId14"/>
    <p:sldId id="636" r:id="rId15"/>
    <p:sldId id="638" r:id="rId16"/>
    <p:sldId id="698" r:id="rId17"/>
    <p:sldId id="699" r:id="rId18"/>
    <p:sldId id="700" r:id="rId19"/>
    <p:sldId id="701" r:id="rId20"/>
    <p:sldId id="692" r:id="rId21"/>
    <p:sldId id="667" r:id="rId22"/>
    <p:sldId id="697" r:id="rId23"/>
    <p:sldId id="672" r:id="rId24"/>
    <p:sldId id="673" r:id="rId25"/>
    <p:sldId id="694" r:id="rId26"/>
    <p:sldId id="693" r:id="rId27"/>
    <p:sldId id="696" r:id="rId28"/>
    <p:sldId id="648" r:id="rId29"/>
    <p:sldId id="6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6531DC-DF2F-FAB1-936B-AADDB13AC927}" name="Daniel Hershcovich" initials="DH" userId="S::xnz224@ku.dk::1b3d3cd0-fb94-4433-8a3c-38cce311c1da"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71A9C-242E-48F8-9E4F-D7D1BDDC18BA}" v="1101" dt="2023-09-07T13:27:38.4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7440" autoAdjust="0"/>
  </p:normalViewPr>
  <p:slideViewPr>
    <p:cSldViewPr snapToGrid="0" showGuides="1">
      <p:cViewPr varScale="1">
        <p:scale>
          <a:sx n="138" d="100"/>
          <a:sy n="138" d="100"/>
        </p:scale>
        <p:origin x="156" y="666"/>
      </p:cViewPr>
      <p:guideLst>
        <p:guide orient="horz" pos="936"/>
        <p:guide orient="horz" pos="391"/>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78" d="100"/>
          <a:sy n="78" d="100"/>
        </p:scale>
        <p:origin x="39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ershcovich" userId="S::xnz224@ku.dk::1b3d3cd0-fb94-4433-8a3c-38cce311c1da" providerId="AD" clId="Web-{67AD3947-099B-DDBB-3FD3-AB0F7206A2F0}"/>
    <pc:docChg chg="modSld">
      <pc:chgData name="Daniel Hershcovich" userId="S::xnz224@ku.dk::1b3d3cd0-fb94-4433-8a3c-38cce311c1da" providerId="AD" clId="Web-{67AD3947-099B-DDBB-3FD3-AB0F7206A2F0}" dt="2023-09-01T20:16:42.553" v="41" actId="14100"/>
      <pc:docMkLst>
        <pc:docMk/>
      </pc:docMkLst>
      <pc:sldChg chg="addSp delSp modSp">
        <pc:chgData name="Daniel Hershcovich" userId="S::xnz224@ku.dk::1b3d3cd0-fb94-4433-8a3c-38cce311c1da" providerId="AD" clId="Web-{67AD3947-099B-DDBB-3FD3-AB0F7206A2F0}" dt="2023-09-01T20:16:42.553" v="41" actId="14100"/>
        <pc:sldMkLst>
          <pc:docMk/>
          <pc:sldMk cId="2609762764" sldId="441"/>
        </pc:sldMkLst>
        <pc:spChg chg="add mod">
          <ac:chgData name="Daniel Hershcovich" userId="S::xnz224@ku.dk::1b3d3cd0-fb94-4433-8a3c-38cce311c1da" providerId="AD" clId="Web-{67AD3947-099B-DDBB-3FD3-AB0F7206A2F0}" dt="2023-09-01T20:16:32.709" v="23"/>
          <ac:spMkLst>
            <pc:docMk/>
            <pc:sldMk cId="2609762764" sldId="441"/>
            <ac:spMk id="3" creationId="{0AFC8C5D-3609-D5E4-B17E-B0C23E60BE02}"/>
          </ac:spMkLst>
        </pc:spChg>
        <pc:spChg chg="del mod">
          <ac:chgData name="Daniel Hershcovich" userId="S::xnz224@ku.dk::1b3d3cd0-fb94-4433-8a3c-38cce311c1da" providerId="AD" clId="Web-{67AD3947-099B-DDBB-3FD3-AB0F7206A2F0}" dt="2023-09-01T20:16:32.709" v="23"/>
          <ac:spMkLst>
            <pc:docMk/>
            <pc:sldMk cId="2609762764" sldId="441"/>
            <ac:spMk id="16" creationId="{55F9F9FB-61AF-8548-83E5-79EB62A8C86B}"/>
          </ac:spMkLst>
        </pc:spChg>
        <pc:spChg chg="mod">
          <ac:chgData name="Daniel Hershcovich" userId="S::xnz224@ku.dk::1b3d3cd0-fb94-4433-8a3c-38cce311c1da" providerId="AD" clId="Web-{67AD3947-099B-DDBB-3FD3-AB0F7206A2F0}" dt="2023-09-01T20:15:55.535" v="21" actId="20577"/>
          <ac:spMkLst>
            <pc:docMk/>
            <pc:sldMk cId="2609762764" sldId="441"/>
            <ac:spMk id="17" creationId="{D2D5F85F-0777-314B-A8CB-A12F7D46B70E}"/>
          </ac:spMkLst>
        </pc:spChg>
        <pc:spChg chg="mod">
          <ac:chgData name="Daniel Hershcovich" userId="S::xnz224@ku.dk::1b3d3cd0-fb94-4433-8a3c-38cce311c1da" providerId="AD" clId="Web-{67AD3947-099B-DDBB-3FD3-AB0F7206A2F0}" dt="2023-09-01T20:16:42.553" v="41" actId="14100"/>
          <ac:spMkLst>
            <pc:docMk/>
            <pc:sldMk cId="2609762764" sldId="441"/>
            <ac:spMk id="18" creationId="{1218C83D-C112-3B45-B0BC-99E9475815DB}"/>
          </ac:spMkLst>
        </pc:spChg>
      </pc:sldChg>
    </pc:docChg>
  </pc:docChgLst>
  <pc:docChgLst>
    <pc:chgData name="Daniel Hershcovich" userId="1b3d3cd0-fb94-4433-8a3c-38cce311c1da" providerId="ADAL" clId="{11B71A9C-242E-48F8-9E4F-D7D1BDDC18BA}"/>
    <pc:docChg chg="undo redo custSel addSld delSld modSld sldOrd">
      <pc:chgData name="Daniel Hershcovich" userId="1b3d3cd0-fb94-4433-8a3c-38cce311c1da" providerId="ADAL" clId="{11B71A9C-242E-48F8-9E4F-D7D1BDDC18BA}" dt="2023-09-07T13:27:47.784" v="2444" actId="20577"/>
      <pc:docMkLst>
        <pc:docMk/>
      </pc:docMkLst>
      <pc:sldChg chg="del">
        <pc:chgData name="Daniel Hershcovich" userId="1b3d3cd0-fb94-4433-8a3c-38cce311c1da" providerId="ADAL" clId="{11B71A9C-242E-48F8-9E4F-D7D1BDDC18BA}" dt="2023-09-06T10:02:56.372" v="2" actId="47"/>
        <pc:sldMkLst>
          <pc:docMk/>
          <pc:sldMk cId="552951285" sldId="429"/>
        </pc:sldMkLst>
      </pc:sldChg>
      <pc:sldChg chg="del">
        <pc:chgData name="Daniel Hershcovich" userId="1b3d3cd0-fb94-4433-8a3c-38cce311c1da" providerId="ADAL" clId="{11B71A9C-242E-48F8-9E4F-D7D1BDDC18BA}" dt="2023-09-06T10:02:56.942" v="3" actId="47"/>
        <pc:sldMkLst>
          <pc:docMk/>
          <pc:sldMk cId="4222322162" sldId="431"/>
        </pc:sldMkLst>
      </pc:sldChg>
      <pc:sldChg chg="modSp mod">
        <pc:chgData name="Daniel Hershcovich" userId="1b3d3cd0-fb94-4433-8a3c-38cce311c1da" providerId="ADAL" clId="{11B71A9C-242E-48F8-9E4F-D7D1BDDC18BA}" dt="2023-09-07T09:17:08.046" v="1108" actId="20577"/>
        <pc:sldMkLst>
          <pc:docMk/>
          <pc:sldMk cId="2609762764" sldId="441"/>
        </pc:sldMkLst>
        <pc:spChg chg="mod">
          <ac:chgData name="Daniel Hershcovich" userId="1b3d3cd0-fb94-4433-8a3c-38cce311c1da" providerId="ADAL" clId="{11B71A9C-242E-48F8-9E4F-D7D1BDDC18BA}" dt="2023-09-07T09:17:08.046" v="1108" actId="20577"/>
          <ac:spMkLst>
            <pc:docMk/>
            <pc:sldMk cId="2609762764" sldId="441"/>
            <ac:spMk id="18" creationId="{1218C83D-C112-3B45-B0BC-99E9475815DB}"/>
          </ac:spMkLst>
        </pc:spChg>
      </pc:sldChg>
      <pc:sldChg chg="modSp mod">
        <pc:chgData name="Daniel Hershcovich" userId="1b3d3cd0-fb94-4433-8a3c-38cce311c1da" providerId="ADAL" clId="{11B71A9C-242E-48F8-9E4F-D7D1BDDC18BA}" dt="2023-09-06T13:33:16.135" v="602" actId="20577"/>
        <pc:sldMkLst>
          <pc:docMk/>
          <pc:sldMk cId="1079576965" sldId="450"/>
        </pc:sldMkLst>
        <pc:spChg chg="mod">
          <ac:chgData name="Daniel Hershcovich" userId="1b3d3cd0-fb94-4433-8a3c-38cce311c1da" providerId="ADAL" clId="{11B71A9C-242E-48F8-9E4F-D7D1BDDC18BA}" dt="2023-09-06T13:33:16.135" v="602" actId="20577"/>
          <ac:spMkLst>
            <pc:docMk/>
            <pc:sldMk cId="1079576965" sldId="450"/>
            <ac:spMk id="4" creationId="{2445D791-CCB3-1E41-9275-846295D53DCF}"/>
          </ac:spMkLst>
        </pc:spChg>
        <pc:graphicFrameChg chg="mod">
          <ac:chgData name="Daniel Hershcovich" userId="1b3d3cd0-fb94-4433-8a3c-38cce311c1da" providerId="ADAL" clId="{11B71A9C-242E-48F8-9E4F-D7D1BDDC18BA}" dt="2023-09-06T10:08:01.165" v="176" actId="20577"/>
          <ac:graphicFrameMkLst>
            <pc:docMk/>
            <pc:sldMk cId="1079576965" sldId="450"/>
            <ac:graphicFrameMk id="7" creationId="{00FA624E-4CC4-C100-526F-7C4528D89EB9}"/>
          </ac:graphicFrameMkLst>
        </pc:graphicFrameChg>
      </pc:sldChg>
      <pc:sldChg chg="del">
        <pc:chgData name="Daniel Hershcovich" userId="1b3d3cd0-fb94-4433-8a3c-38cce311c1da" providerId="ADAL" clId="{11B71A9C-242E-48F8-9E4F-D7D1BDDC18BA}" dt="2023-09-06T13:34:31.521" v="631" actId="47"/>
        <pc:sldMkLst>
          <pc:docMk/>
          <pc:sldMk cId="1294232495" sldId="451"/>
        </pc:sldMkLst>
      </pc:sldChg>
      <pc:sldChg chg="del">
        <pc:chgData name="Daniel Hershcovich" userId="1b3d3cd0-fb94-4433-8a3c-38cce311c1da" providerId="ADAL" clId="{11B71A9C-242E-48F8-9E4F-D7D1BDDC18BA}" dt="2023-09-06T10:08:44.493" v="183" actId="47"/>
        <pc:sldMkLst>
          <pc:docMk/>
          <pc:sldMk cId="3195898759" sldId="452"/>
        </pc:sldMkLst>
      </pc:sldChg>
      <pc:sldChg chg="del">
        <pc:chgData name="Daniel Hershcovich" userId="1b3d3cd0-fb94-4433-8a3c-38cce311c1da" providerId="ADAL" clId="{11B71A9C-242E-48F8-9E4F-D7D1BDDC18BA}" dt="2023-09-06T12:57:25.824" v="212" actId="47"/>
        <pc:sldMkLst>
          <pc:docMk/>
          <pc:sldMk cId="1100202653" sldId="453"/>
        </pc:sldMkLst>
      </pc:sldChg>
      <pc:sldChg chg="modSp mod">
        <pc:chgData name="Daniel Hershcovich" userId="1b3d3cd0-fb94-4433-8a3c-38cce311c1da" providerId="ADAL" clId="{11B71A9C-242E-48F8-9E4F-D7D1BDDC18BA}" dt="2023-09-06T13:33:10.824" v="600" actId="20577"/>
        <pc:sldMkLst>
          <pc:docMk/>
          <pc:sldMk cId="553190193" sldId="456"/>
        </pc:sldMkLst>
        <pc:spChg chg="mod">
          <ac:chgData name="Daniel Hershcovich" userId="1b3d3cd0-fb94-4433-8a3c-38cce311c1da" providerId="ADAL" clId="{11B71A9C-242E-48F8-9E4F-D7D1BDDC18BA}" dt="2023-09-06T13:33:10.824" v="600" actId="20577"/>
          <ac:spMkLst>
            <pc:docMk/>
            <pc:sldMk cId="553190193" sldId="456"/>
            <ac:spMk id="2" creationId="{C768B56A-3AA3-1D59-E19F-D130D5BAC334}"/>
          </ac:spMkLst>
        </pc:spChg>
        <pc:graphicFrameChg chg="mod">
          <ac:chgData name="Daniel Hershcovich" userId="1b3d3cd0-fb94-4433-8a3c-38cce311c1da" providerId="ADAL" clId="{11B71A9C-242E-48F8-9E4F-D7D1BDDC18BA}" dt="2023-09-06T10:08:24.427" v="182" actId="20577"/>
          <ac:graphicFrameMkLst>
            <pc:docMk/>
            <pc:sldMk cId="553190193" sldId="456"/>
            <ac:graphicFrameMk id="8" creationId="{8B7B01AA-592F-F9A9-6B09-7B7F56703B79}"/>
          </ac:graphicFrameMkLst>
        </pc:graphicFrameChg>
      </pc:sldChg>
      <pc:sldChg chg="del">
        <pc:chgData name="Daniel Hershcovich" userId="1b3d3cd0-fb94-4433-8a3c-38cce311c1da" providerId="ADAL" clId="{11B71A9C-242E-48F8-9E4F-D7D1BDDC18BA}" dt="2023-09-06T10:02:49.123" v="0" actId="47"/>
        <pc:sldMkLst>
          <pc:docMk/>
          <pc:sldMk cId="1561783989" sldId="457"/>
        </pc:sldMkLst>
      </pc:sldChg>
      <pc:sldChg chg="modSp mod">
        <pc:chgData name="Daniel Hershcovich" userId="1b3d3cd0-fb94-4433-8a3c-38cce311c1da" providerId="ADAL" clId="{11B71A9C-242E-48F8-9E4F-D7D1BDDC18BA}" dt="2023-09-07T12:31:29.530" v="2079" actId="14100"/>
        <pc:sldMkLst>
          <pc:docMk/>
          <pc:sldMk cId="1604355434" sldId="459"/>
        </pc:sldMkLst>
        <pc:spChg chg="mod">
          <ac:chgData name="Daniel Hershcovich" userId="1b3d3cd0-fb94-4433-8a3c-38cce311c1da" providerId="ADAL" clId="{11B71A9C-242E-48F8-9E4F-D7D1BDDC18BA}" dt="2023-09-07T12:31:19.240" v="2078" actId="20577"/>
          <ac:spMkLst>
            <pc:docMk/>
            <pc:sldMk cId="1604355434" sldId="459"/>
            <ac:spMk id="2" creationId="{CA73DC3B-AAD5-5F39-F8F8-9F61CCA4E19A}"/>
          </ac:spMkLst>
        </pc:spChg>
        <pc:picChg chg="mod">
          <ac:chgData name="Daniel Hershcovich" userId="1b3d3cd0-fb94-4433-8a3c-38cce311c1da" providerId="ADAL" clId="{11B71A9C-242E-48F8-9E4F-D7D1BDDC18BA}" dt="2023-09-07T12:31:29.530" v="2079" actId="14100"/>
          <ac:picMkLst>
            <pc:docMk/>
            <pc:sldMk cId="1604355434" sldId="459"/>
            <ac:picMk id="6" creationId="{72714C7F-A95C-5F7B-10F8-C43ECA08A0E9}"/>
          </ac:picMkLst>
        </pc:picChg>
      </pc:sldChg>
      <pc:sldChg chg="del">
        <pc:chgData name="Daniel Hershcovich" userId="1b3d3cd0-fb94-4433-8a3c-38cce311c1da" providerId="ADAL" clId="{11B71A9C-242E-48F8-9E4F-D7D1BDDC18BA}" dt="2023-09-06T10:09:01.670" v="186" actId="47"/>
        <pc:sldMkLst>
          <pc:docMk/>
          <pc:sldMk cId="3745413826" sldId="460"/>
        </pc:sldMkLst>
      </pc:sldChg>
      <pc:sldChg chg="del">
        <pc:chgData name="Daniel Hershcovich" userId="1b3d3cd0-fb94-4433-8a3c-38cce311c1da" providerId="ADAL" clId="{11B71A9C-242E-48F8-9E4F-D7D1BDDC18BA}" dt="2023-09-06T10:09:02.278" v="187" actId="47"/>
        <pc:sldMkLst>
          <pc:docMk/>
          <pc:sldMk cId="2315604937" sldId="461"/>
        </pc:sldMkLst>
      </pc:sldChg>
      <pc:sldChg chg="addSp delSp modSp mod modAnim">
        <pc:chgData name="Daniel Hershcovich" userId="1b3d3cd0-fb94-4433-8a3c-38cce311c1da" providerId="ADAL" clId="{11B71A9C-242E-48F8-9E4F-D7D1BDDC18BA}" dt="2023-09-06T13:32:55.850" v="594" actId="20577"/>
        <pc:sldMkLst>
          <pc:docMk/>
          <pc:sldMk cId="435722812" sldId="462"/>
        </pc:sldMkLst>
        <pc:spChg chg="mod">
          <ac:chgData name="Daniel Hershcovich" userId="1b3d3cd0-fb94-4433-8a3c-38cce311c1da" providerId="ADAL" clId="{11B71A9C-242E-48F8-9E4F-D7D1BDDC18BA}" dt="2023-09-06T13:32:55.850" v="594" actId="20577"/>
          <ac:spMkLst>
            <pc:docMk/>
            <pc:sldMk cId="435722812" sldId="462"/>
            <ac:spMk id="2" creationId="{EA05BC08-D56A-0AA2-1BB9-24C20C19CE60}"/>
          </ac:spMkLst>
        </pc:spChg>
        <pc:spChg chg="add mod">
          <ac:chgData name="Daniel Hershcovich" userId="1b3d3cd0-fb94-4433-8a3c-38cce311c1da" providerId="ADAL" clId="{11B71A9C-242E-48F8-9E4F-D7D1BDDC18BA}" dt="2023-09-06T13:12:48.011" v="293" actId="1076"/>
          <ac:spMkLst>
            <pc:docMk/>
            <pc:sldMk cId="435722812" sldId="462"/>
            <ac:spMk id="6" creationId="{A8EBF520-9722-A69E-1056-84C72E675AFF}"/>
          </ac:spMkLst>
        </pc:spChg>
        <pc:spChg chg="del">
          <ac:chgData name="Daniel Hershcovich" userId="1b3d3cd0-fb94-4433-8a3c-38cce311c1da" providerId="ADAL" clId="{11B71A9C-242E-48F8-9E4F-D7D1BDDC18BA}" dt="2023-09-06T13:03:34.641" v="270" actId="478"/>
          <ac:spMkLst>
            <pc:docMk/>
            <pc:sldMk cId="435722812" sldId="462"/>
            <ac:spMk id="9" creationId="{1536E9E8-8F4E-B083-7935-B8AD02BDBFCA}"/>
          </ac:spMkLst>
        </pc:spChg>
        <pc:spChg chg="add mod">
          <ac:chgData name="Daniel Hershcovich" userId="1b3d3cd0-fb94-4433-8a3c-38cce311c1da" providerId="ADAL" clId="{11B71A9C-242E-48F8-9E4F-D7D1BDDC18BA}" dt="2023-09-06T13:15:32.459" v="316" actId="1076"/>
          <ac:spMkLst>
            <pc:docMk/>
            <pc:sldMk cId="435722812" sldId="462"/>
            <ac:spMk id="13" creationId="{8D43FF97-8472-BAE0-F6C0-41D8458ECD8E}"/>
          </ac:spMkLst>
        </pc:spChg>
        <pc:picChg chg="add mod modCrop">
          <ac:chgData name="Daniel Hershcovich" userId="1b3d3cd0-fb94-4433-8a3c-38cce311c1da" providerId="ADAL" clId="{11B71A9C-242E-48F8-9E4F-D7D1BDDC18BA}" dt="2023-09-06T13:15:14.860" v="314" actId="1076"/>
          <ac:picMkLst>
            <pc:docMk/>
            <pc:sldMk cId="435722812" sldId="462"/>
            <ac:picMk id="8" creationId="{05034BF4-F211-848B-BDF9-AAAC11402363}"/>
          </ac:picMkLst>
        </pc:picChg>
        <pc:picChg chg="mod">
          <ac:chgData name="Daniel Hershcovich" userId="1b3d3cd0-fb94-4433-8a3c-38cce311c1da" providerId="ADAL" clId="{11B71A9C-242E-48F8-9E4F-D7D1BDDC18BA}" dt="2023-09-06T13:15:14.860" v="314" actId="1076"/>
          <ac:picMkLst>
            <pc:docMk/>
            <pc:sldMk cId="435722812" sldId="462"/>
            <ac:picMk id="10" creationId="{2848E483-D521-13EE-4FAA-FABC4F1F8A4F}"/>
          </ac:picMkLst>
        </pc:picChg>
        <pc:picChg chg="add mod modCrop">
          <ac:chgData name="Daniel Hershcovich" userId="1b3d3cd0-fb94-4433-8a3c-38cce311c1da" providerId="ADAL" clId="{11B71A9C-242E-48F8-9E4F-D7D1BDDC18BA}" dt="2023-09-06T13:15:19.860" v="315" actId="14100"/>
          <ac:picMkLst>
            <pc:docMk/>
            <pc:sldMk cId="435722812" sldId="462"/>
            <ac:picMk id="11" creationId="{6BC3EA7B-8436-7E9C-E0A6-24FCADC7EBB4}"/>
          </ac:picMkLst>
        </pc:picChg>
        <pc:picChg chg="add del mod">
          <ac:chgData name="Daniel Hershcovich" userId="1b3d3cd0-fb94-4433-8a3c-38cce311c1da" providerId="ADAL" clId="{11B71A9C-242E-48F8-9E4F-D7D1BDDC18BA}" dt="2023-09-06T13:15:14.860" v="314" actId="1076"/>
          <ac:picMkLst>
            <pc:docMk/>
            <pc:sldMk cId="435722812" sldId="462"/>
            <ac:picMk id="1026" creationId="{0586854E-CA11-4A69-3251-A179122D97FA}"/>
          </ac:picMkLst>
        </pc:picChg>
      </pc:sldChg>
      <pc:sldChg chg="modSp mod ord">
        <pc:chgData name="Daniel Hershcovich" userId="1b3d3cd0-fb94-4433-8a3c-38cce311c1da" providerId="ADAL" clId="{11B71A9C-242E-48F8-9E4F-D7D1BDDC18BA}" dt="2023-09-07T12:30:00.623" v="2028" actId="20577"/>
        <pc:sldMkLst>
          <pc:docMk/>
          <pc:sldMk cId="1844814171" sldId="463"/>
        </pc:sldMkLst>
        <pc:spChg chg="mod">
          <ac:chgData name="Daniel Hershcovich" userId="1b3d3cd0-fb94-4433-8a3c-38cce311c1da" providerId="ADAL" clId="{11B71A9C-242E-48F8-9E4F-D7D1BDDC18BA}" dt="2023-09-06T13:33:05.430" v="599" actId="20577"/>
          <ac:spMkLst>
            <pc:docMk/>
            <pc:sldMk cId="1844814171" sldId="463"/>
            <ac:spMk id="2" creationId="{C768B56A-3AA3-1D59-E19F-D130D5BAC334}"/>
          </ac:spMkLst>
        </pc:spChg>
        <pc:graphicFrameChg chg="mod">
          <ac:chgData name="Daniel Hershcovich" userId="1b3d3cd0-fb94-4433-8a3c-38cce311c1da" providerId="ADAL" clId="{11B71A9C-242E-48F8-9E4F-D7D1BDDC18BA}" dt="2023-09-07T12:30:00.623" v="2028" actId="20577"/>
          <ac:graphicFrameMkLst>
            <pc:docMk/>
            <pc:sldMk cId="1844814171" sldId="463"/>
            <ac:graphicFrameMk id="8" creationId="{8B7B01AA-592F-F9A9-6B09-7B7F56703B79}"/>
          </ac:graphicFrameMkLst>
        </pc:graphicFrameChg>
      </pc:sldChg>
      <pc:sldChg chg="del">
        <pc:chgData name="Daniel Hershcovich" userId="1b3d3cd0-fb94-4433-8a3c-38cce311c1da" providerId="ADAL" clId="{11B71A9C-242E-48F8-9E4F-D7D1BDDC18BA}" dt="2023-09-06T10:09:03.979" v="189" actId="47"/>
        <pc:sldMkLst>
          <pc:docMk/>
          <pc:sldMk cId="4043053875" sldId="464"/>
        </pc:sldMkLst>
      </pc:sldChg>
      <pc:sldChg chg="del">
        <pc:chgData name="Daniel Hershcovich" userId="1b3d3cd0-fb94-4433-8a3c-38cce311c1da" providerId="ADAL" clId="{11B71A9C-242E-48F8-9E4F-D7D1BDDC18BA}" dt="2023-09-06T10:09:02.842" v="188" actId="47"/>
        <pc:sldMkLst>
          <pc:docMk/>
          <pc:sldMk cId="1554047207" sldId="469"/>
        </pc:sldMkLst>
      </pc:sldChg>
      <pc:sldChg chg="del">
        <pc:chgData name="Daniel Hershcovich" userId="1b3d3cd0-fb94-4433-8a3c-38cce311c1da" providerId="ADAL" clId="{11B71A9C-242E-48F8-9E4F-D7D1BDDC18BA}" dt="2023-09-06T10:08:48.579" v="184" actId="47"/>
        <pc:sldMkLst>
          <pc:docMk/>
          <pc:sldMk cId="1801852332" sldId="470"/>
        </pc:sldMkLst>
      </pc:sldChg>
      <pc:sldChg chg="del">
        <pc:chgData name="Daniel Hershcovich" userId="1b3d3cd0-fb94-4433-8a3c-38cce311c1da" providerId="ADAL" clId="{11B71A9C-242E-48F8-9E4F-D7D1BDDC18BA}" dt="2023-09-06T12:57:22.099" v="211" actId="47"/>
        <pc:sldMkLst>
          <pc:docMk/>
          <pc:sldMk cId="2267822535" sldId="471"/>
        </pc:sldMkLst>
      </pc:sldChg>
      <pc:sldChg chg="addSp delSp modSp del mod">
        <pc:chgData name="Daniel Hershcovich" userId="1b3d3cd0-fb94-4433-8a3c-38cce311c1da" providerId="ADAL" clId="{11B71A9C-242E-48F8-9E4F-D7D1BDDC18BA}" dt="2023-09-07T09:11:39.886" v="1065" actId="47"/>
        <pc:sldMkLst>
          <pc:docMk/>
          <pc:sldMk cId="3773080937" sldId="473"/>
        </pc:sldMkLst>
        <pc:spChg chg="add del mod">
          <ac:chgData name="Daniel Hershcovich" userId="1b3d3cd0-fb94-4433-8a3c-38cce311c1da" providerId="ADAL" clId="{11B71A9C-242E-48F8-9E4F-D7D1BDDC18BA}" dt="2023-09-06T13:36:16.099" v="659" actId="478"/>
          <ac:spMkLst>
            <pc:docMk/>
            <pc:sldMk cId="3773080937" sldId="473"/>
            <ac:spMk id="10" creationId="{0DD2E27F-0106-63F0-37E2-0EB84409CC5F}"/>
          </ac:spMkLst>
        </pc:spChg>
        <pc:spChg chg="add mod">
          <ac:chgData name="Daniel Hershcovich" userId="1b3d3cd0-fb94-4433-8a3c-38cce311c1da" providerId="ADAL" clId="{11B71A9C-242E-48F8-9E4F-D7D1BDDC18BA}" dt="2023-09-06T13:36:07.761" v="655"/>
          <ac:spMkLst>
            <pc:docMk/>
            <pc:sldMk cId="3773080937" sldId="473"/>
            <ac:spMk id="12" creationId="{7020C6AF-2456-D232-42E5-6E36F98FB505}"/>
          </ac:spMkLst>
        </pc:spChg>
        <pc:spChg chg="add mod">
          <ac:chgData name="Daniel Hershcovich" userId="1b3d3cd0-fb94-4433-8a3c-38cce311c1da" providerId="ADAL" clId="{11B71A9C-242E-48F8-9E4F-D7D1BDDC18BA}" dt="2023-09-06T13:36:07.761" v="655"/>
          <ac:spMkLst>
            <pc:docMk/>
            <pc:sldMk cId="3773080937" sldId="473"/>
            <ac:spMk id="13" creationId="{EE507BD4-5803-C7BB-BBB7-22841DF3ACCD}"/>
          </ac:spMkLst>
        </pc:spChg>
        <pc:spChg chg="add mod">
          <ac:chgData name="Daniel Hershcovich" userId="1b3d3cd0-fb94-4433-8a3c-38cce311c1da" providerId="ADAL" clId="{11B71A9C-242E-48F8-9E4F-D7D1BDDC18BA}" dt="2023-09-07T09:09:58.058" v="1018" actId="1076"/>
          <ac:spMkLst>
            <pc:docMk/>
            <pc:sldMk cId="3773080937" sldId="473"/>
            <ac:spMk id="15" creationId="{4B9D172A-E50B-11D7-179A-F378BECCB7D0}"/>
          </ac:spMkLst>
        </pc:spChg>
        <pc:grpChg chg="add mod">
          <ac:chgData name="Daniel Hershcovich" userId="1b3d3cd0-fb94-4433-8a3c-38cce311c1da" providerId="ADAL" clId="{11B71A9C-242E-48F8-9E4F-D7D1BDDC18BA}" dt="2023-09-06T13:36:07.761" v="655"/>
          <ac:grpSpMkLst>
            <pc:docMk/>
            <pc:sldMk cId="3773080937" sldId="473"/>
            <ac:grpSpMk id="11" creationId="{7E7A88CC-CCDC-8D39-F4FE-F05991B022D5}"/>
          </ac:grpSpMkLst>
        </pc:grpChg>
        <pc:graphicFrameChg chg="del mod">
          <ac:chgData name="Daniel Hershcovich" userId="1b3d3cd0-fb94-4433-8a3c-38cce311c1da" providerId="ADAL" clId="{11B71A9C-242E-48F8-9E4F-D7D1BDDC18BA}" dt="2023-09-06T13:36:06.529" v="653" actId="478"/>
          <ac:graphicFrameMkLst>
            <pc:docMk/>
            <pc:sldMk cId="3773080937" sldId="473"/>
            <ac:graphicFrameMk id="7" creationId="{FCC565FC-CF81-FE43-9291-9AD7C1F61E31}"/>
          </ac:graphicFrameMkLst>
        </pc:graphicFrameChg>
        <pc:graphicFrameChg chg="add mod">
          <ac:chgData name="Daniel Hershcovich" userId="1b3d3cd0-fb94-4433-8a3c-38cce311c1da" providerId="ADAL" clId="{11B71A9C-242E-48F8-9E4F-D7D1BDDC18BA}" dt="2023-09-07T09:09:53.907" v="1017" actId="14100"/>
          <ac:graphicFrameMkLst>
            <pc:docMk/>
            <pc:sldMk cId="3773080937" sldId="473"/>
            <ac:graphicFrameMk id="14" creationId="{8CB06357-B31A-5A41-C78D-A54261E11CCF}"/>
          </ac:graphicFrameMkLst>
        </pc:graphicFrameChg>
        <pc:graphicFrameChg chg="add mod">
          <ac:chgData name="Daniel Hershcovich" userId="1b3d3cd0-fb94-4433-8a3c-38cce311c1da" providerId="ADAL" clId="{11B71A9C-242E-48F8-9E4F-D7D1BDDC18BA}" dt="2023-09-07T09:06:25.384" v="692"/>
          <ac:graphicFrameMkLst>
            <pc:docMk/>
            <pc:sldMk cId="3773080937" sldId="473"/>
            <ac:graphicFrameMk id="16" creationId="{D415EDCD-5599-82EC-6A5B-D166A8723769}"/>
          </ac:graphicFrameMkLst>
        </pc:graphicFrameChg>
        <pc:graphicFrameChg chg="add mod">
          <ac:chgData name="Daniel Hershcovich" userId="1b3d3cd0-fb94-4433-8a3c-38cce311c1da" providerId="ADAL" clId="{11B71A9C-242E-48F8-9E4F-D7D1BDDC18BA}" dt="2023-09-07T09:10:01.862" v="1020" actId="1076"/>
          <ac:graphicFrameMkLst>
            <pc:docMk/>
            <pc:sldMk cId="3773080937" sldId="473"/>
            <ac:graphicFrameMk id="17" creationId="{303C169E-0A1E-CCC3-53B4-1E207D3C052A}"/>
          </ac:graphicFrameMkLst>
        </pc:graphicFrameChg>
      </pc:sldChg>
      <pc:sldChg chg="addSp modSp mod ord">
        <pc:chgData name="Daniel Hershcovich" userId="1b3d3cd0-fb94-4433-8a3c-38cce311c1da" providerId="ADAL" clId="{11B71A9C-242E-48F8-9E4F-D7D1BDDC18BA}" dt="2023-09-07T09:24:55.173" v="1153" actId="1076"/>
        <pc:sldMkLst>
          <pc:docMk/>
          <pc:sldMk cId="533490919" sldId="482"/>
        </pc:sldMkLst>
        <pc:spChg chg="mod">
          <ac:chgData name="Daniel Hershcovich" userId="1b3d3cd0-fb94-4433-8a3c-38cce311c1da" providerId="ADAL" clId="{11B71A9C-242E-48F8-9E4F-D7D1BDDC18BA}" dt="2023-09-06T13:32:59.244" v="596" actId="20577"/>
          <ac:spMkLst>
            <pc:docMk/>
            <pc:sldMk cId="533490919" sldId="482"/>
            <ac:spMk id="2" creationId="{E095B4A5-A121-D1BF-07D6-382AF6991771}"/>
          </ac:spMkLst>
        </pc:spChg>
        <pc:spChg chg="add mod">
          <ac:chgData name="Daniel Hershcovich" userId="1b3d3cd0-fb94-4433-8a3c-38cce311c1da" providerId="ADAL" clId="{11B71A9C-242E-48F8-9E4F-D7D1BDDC18BA}" dt="2023-09-07T09:24:55.173" v="1153" actId="1076"/>
          <ac:spMkLst>
            <pc:docMk/>
            <pc:sldMk cId="533490919" sldId="482"/>
            <ac:spMk id="9" creationId="{BBA271D9-0FDB-28CD-E911-4491D41EEB00}"/>
          </ac:spMkLst>
        </pc:spChg>
        <pc:graphicFrameChg chg="mod">
          <ac:chgData name="Daniel Hershcovich" userId="1b3d3cd0-fb94-4433-8a3c-38cce311c1da" providerId="ADAL" clId="{11B71A9C-242E-48F8-9E4F-D7D1BDDC18BA}" dt="2023-09-07T09:24:13.824" v="1133" actId="14100"/>
          <ac:graphicFrameMkLst>
            <pc:docMk/>
            <pc:sldMk cId="533490919" sldId="482"/>
            <ac:graphicFrameMk id="17" creationId="{B4A48553-6F8F-BE91-0905-FE9B795D7134}"/>
          </ac:graphicFrameMkLst>
        </pc:graphicFrameChg>
        <pc:picChg chg="add mod">
          <ac:chgData name="Daniel Hershcovich" userId="1b3d3cd0-fb94-4433-8a3c-38cce311c1da" providerId="ADAL" clId="{11B71A9C-242E-48F8-9E4F-D7D1BDDC18BA}" dt="2023-09-07T09:24:05.958" v="1131" actId="1076"/>
          <ac:picMkLst>
            <pc:docMk/>
            <pc:sldMk cId="533490919" sldId="482"/>
            <ac:picMk id="6" creationId="{5E448264-C932-FC40-0904-C99F7B3DA199}"/>
          </ac:picMkLst>
        </pc:picChg>
        <pc:picChg chg="mod">
          <ac:chgData name="Daniel Hershcovich" userId="1b3d3cd0-fb94-4433-8a3c-38cce311c1da" providerId="ADAL" clId="{11B71A9C-242E-48F8-9E4F-D7D1BDDC18BA}" dt="2023-09-07T09:23:29.109" v="1123" actId="14100"/>
          <ac:picMkLst>
            <pc:docMk/>
            <pc:sldMk cId="533490919" sldId="482"/>
            <ac:picMk id="8" creationId="{A1BE4B8F-B758-5989-6137-9CBCB79465CB}"/>
          </ac:picMkLst>
        </pc:picChg>
      </pc:sldChg>
      <pc:sldChg chg="del">
        <pc:chgData name="Daniel Hershcovich" userId="1b3d3cd0-fb94-4433-8a3c-38cce311c1da" providerId="ADAL" clId="{11B71A9C-242E-48F8-9E4F-D7D1BDDC18BA}" dt="2023-09-06T12:56:50.080" v="203" actId="47"/>
        <pc:sldMkLst>
          <pc:docMk/>
          <pc:sldMk cId="1236859797" sldId="628"/>
        </pc:sldMkLst>
      </pc:sldChg>
      <pc:sldChg chg="modSp mod">
        <pc:chgData name="Daniel Hershcovich" userId="1b3d3cd0-fb94-4433-8a3c-38cce311c1da" providerId="ADAL" clId="{11B71A9C-242E-48F8-9E4F-D7D1BDDC18BA}" dt="2023-09-06T13:32:23.729" v="584" actId="114"/>
        <pc:sldMkLst>
          <pc:docMk/>
          <pc:sldMk cId="375608204" sldId="630"/>
        </pc:sldMkLst>
        <pc:spChg chg="mod">
          <ac:chgData name="Daniel Hershcovich" userId="1b3d3cd0-fb94-4433-8a3c-38cce311c1da" providerId="ADAL" clId="{11B71A9C-242E-48F8-9E4F-D7D1BDDC18BA}" dt="2023-09-06T13:32:23.729" v="584" actId="114"/>
          <ac:spMkLst>
            <pc:docMk/>
            <pc:sldMk cId="375608204" sldId="630"/>
            <ac:spMk id="2" creationId="{DBB45AC9-AE83-437C-937A-79298DC34CF9}"/>
          </ac:spMkLst>
        </pc:spChg>
      </pc:sldChg>
      <pc:sldChg chg="del">
        <pc:chgData name="Daniel Hershcovich" userId="1b3d3cd0-fb94-4433-8a3c-38cce311c1da" providerId="ADAL" clId="{11B71A9C-242E-48F8-9E4F-D7D1BDDC18BA}" dt="2023-09-06T12:56:51.205" v="204" actId="47"/>
        <pc:sldMkLst>
          <pc:docMk/>
          <pc:sldMk cId="3145779820" sldId="632"/>
        </pc:sldMkLst>
      </pc:sldChg>
      <pc:sldChg chg="addSp modSp mod">
        <pc:chgData name="Daniel Hershcovich" userId="1b3d3cd0-fb94-4433-8a3c-38cce311c1da" providerId="ADAL" clId="{11B71A9C-242E-48F8-9E4F-D7D1BDDC18BA}" dt="2023-09-07T12:34:05.784" v="2197" actId="20577"/>
        <pc:sldMkLst>
          <pc:docMk/>
          <pc:sldMk cId="3490199838" sldId="636"/>
        </pc:sldMkLst>
        <pc:spChg chg="mod">
          <ac:chgData name="Daniel Hershcovich" userId="1b3d3cd0-fb94-4433-8a3c-38cce311c1da" providerId="ADAL" clId="{11B71A9C-242E-48F8-9E4F-D7D1BDDC18BA}" dt="2023-09-06T13:32:32.207" v="586" actId="20577"/>
          <ac:spMkLst>
            <pc:docMk/>
            <pc:sldMk cId="3490199838" sldId="636"/>
            <ac:spMk id="2" creationId="{59958C66-C4EC-7921-F03F-A03E00425035}"/>
          </ac:spMkLst>
        </pc:spChg>
        <pc:spChg chg="add mod">
          <ac:chgData name="Daniel Hershcovich" userId="1b3d3cd0-fb94-4433-8a3c-38cce311c1da" providerId="ADAL" clId="{11B71A9C-242E-48F8-9E4F-D7D1BDDC18BA}" dt="2023-09-07T12:33:05.143" v="2082"/>
          <ac:spMkLst>
            <pc:docMk/>
            <pc:sldMk cId="3490199838" sldId="636"/>
            <ac:spMk id="6" creationId="{DA96C536-3D47-3C34-2254-27A644ABD8ED}"/>
          </ac:spMkLst>
        </pc:spChg>
        <pc:spChg chg="add mod">
          <ac:chgData name="Daniel Hershcovich" userId="1b3d3cd0-fb94-4433-8a3c-38cce311c1da" providerId="ADAL" clId="{11B71A9C-242E-48F8-9E4F-D7D1BDDC18BA}" dt="2023-09-07T12:33:05.143" v="2082"/>
          <ac:spMkLst>
            <pc:docMk/>
            <pc:sldMk cId="3490199838" sldId="636"/>
            <ac:spMk id="7" creationId="{0F9F1577-7C89-3B00-3914-9177E0816C59}"/>
          </ac:spMkLst>
        </pc:spChg>
        <pc:spChg chg="mod">
          <ac:chgData name="Daniel Hershcovich" userId="1b3d3cd0-fb94-4433-8a3c-38cce311c1da" providerId="ADAL" clId="{11B71A9C-242E-48F8-9E4F-D7D1BDDC18BA}" dt="2023-09-07T11:41:45.043" v="1339"/>
          <ac:spMkLst>
            <pc:docMk/>
            <pc:sldMk cId="3490199838" sldId="636"/>
            <ac:spMk id="8" creationId="{CDA6CFE8-659B-19DD-AD74-76BF49CD19AF}"/>
          </ac:spMkLst>
        </pc:spChg>
        <pc:grpChg chg="add mod">
          <ac:chgData name="Daniel Hershcovich" userId="1b3d3cd0-fb94-4433-8a3c-38cce311c1da" providerId="ADAL" clId="{11B71A9C-242E-48F8-9E4F-D7D1BDDC18BA}" dt="2023-09-07T12:33:05.143" v="2082"/>
          <ac:grpSpMkLst>
            <pc:docMk/>
            <pc:sldMk cId="3490199838" sldId="636"/>
            <ac:grpSpMk id="3" creationId="{7F5E2E31-0D8B-296C-B307-44CFCEB71748}"/>
          </ac:grpSpMkLst>
        </pc:grpChg>
        <pc:graphicFrameChg chg="add mod">
          <ac:chgData name="Daniel Hershcovich" userId="1b3d3cd0-fb94-4433-8a3c-38cce311c1da" providerId="ADAL" clId="{11B71A9C-242E-48F8-9E4F-D7D1BDDC18BA}" dt="2023-09-07T12:34:05.784" v="2197" actId="20577"/>
          <ac:graphicFrameMkLst>
            <pc:docMk/>
            <pc:sldMk cId="3490199838" sldId="636"/>
            <ac:graphicFrameMk id="9" creationId="{732612EE-550A-A6AD-55BB-C56A419125E2}"/>
          </ac:graphicFrameMkLst>
        </pc:graphicFrameChg>
        <pc:picChg chg="mod">
          <ac:chgData name="Daniel Hershcovich" userId="1b3d3cd0-fb94-4433-8a3c-38cce311c1da" providerId="ADAL" clId="{11B71A9C-242E-48F8-9E4F-D7D1BDDC18BA}" dt="2023-09-07T12:33:00.322" v="2080" actId="1076"/>
          <ac:picMkLst>
            <pc:docMk/>
            <pc:sldMk cId="3490199838" sldId="636"/>
            <ac:picMk id="17" creationId="{0875016E-EE25-46DE-AFB5-CEBF46D4AF0E}"/>
          </ac:picMkLst>
        </pc:picChg>
      </pc:sldChg>
      <pc:sldChg chg="del">
        <pc:chgData name="Daniel Hershcovich" userId="1b3d3cd0-fb94-4433-8a3c-38cce311c1da" providerId="ADAL" clId="{11B71A9C-242E-48F8-9E4F-D7D1BDDC18BA}" dt="2023-09-06T13:30:32.381" v="478" actId="47"/>
        <pc:sldMkLst>
          <pc:docMk/>
          <pc:sldMk cId="3474837095" sldId="637"/>
        </pc:sldMkLst>
      </pc:sldChg>
      <pc:sldChg chg="modSp mod">
        <pc:chgData name="Daniel Hershcovich" userId="1b3d3cd0-fb94-4433-8a3c-38cce311c1da" providerId="ADAL" clId="{11B71A9C-242E-48F8-9E4F-D7D1BDDC18BA}" dt="2023-09-06T13:32:38.557" v="587" actId="20577"/>
        <pc:sldMkLst>
          <pc:docMk/>
          <pc:sldMk cId="954913227" sldId="638"/>
        </pc:sldMkLst>
        <pc:spChg chg="mod">
          <ac:chgData name="Daniel Hershcovich" userId="1b3d3cd0-fb94-4433-8a3c-38cce311c1da" providerId="ADAL" clId="{11B71A9C-242E-48F8-9E4F-D7D1BDDC18BA}" dt="2023-09-06T13:32:38.557" v="587" actId="20577"/>
          <ac:spMkLst>
            <pc:docMk/>
            <pc:sldMk cId="954913227" sldId="638"/>
            <ac:spMk id="2" creationId="{A929711E-3C4F-4D7C-F0F9-4AEB536B3093}"/>
          </ac:spMkLst>
        </pc:spChg>
      </pc:sldChg>
      <pc:sldChg chg="del">
        <pc:chgData name="Daniel Hershcovich" userId="1b3d3cd0-fb94-4433-8a3c-38cce311c1da" providerId="ADAL" clId="{11B71A9C-242E-48F8-9E4F-D7D1BDDC18BA}" dt="2023-09-06T13:30:32.381" v="478" actId="47"/>
        <pc:sldMkLst>
          <pc:docMk/>
          <pc:sldMk cId="784494709" sldId="640"/>
        </pc:sldMkLst>
      </pc:sldChg>
      <pc:sldChg chg="modSp mod ord">
        <pc:chgData name="Daniel Hershcovich" userId="1b3d3cd0-fb94-4433-8a3c-38cce311c1da" providerId="ADAL" clId="{11B71A9C-242E-48F8-9E4F-D7D1BDDC18BA}" dt="2023-09-07T12:29:29.516" v="2018"/>
        <pc:sldMkLst>
          <pc:docMk/>
          <pc:sldMk cId="1635176935" sldId="648"/>
        </pc:sldMkLst>
        <pc:spChg chg="mod">
          <ac:chgData name="Daniel Hershcovich" userId="1b3d3cd0-fb94-4433-8a3c-38cce311c1da" providerId="ADAL" clId="{11B71A9C-242E-48F8-9E4F-D7D1BDDC18BA}" dt="2023-09-06T13:35:07.844" v="646" actId="20577"/>
          <ac:spMkLst>
            <pc:docMk/>
            <pc:sldMk cId="1635176935" sldId="648"/>
            <ac:spMk id="18" creationId="{6880180E-BB56-1A0A-9D93-BAC9ECEAFC34}"/>
          </ac:spMkLst>
        </pc:spChg>
      </pc:sldChg>
      <pc:sldChg chg="del">
        <pc:chgData name="Daniel Hershcovich" userId="1b3d3cd0-fb94-4433-8a3c-38cce311c1da" providerId="ADAL" clId="{11B71A9C-242E-48F8-9E4F-D7D1BDDC18BA}" dt="2023-09-06T13:30:32.381" v="478" actId="47"/>
        <pc:sldMkLst>
          <pc:docMk/>
          <pc:sldMk cId="3404205344" sldId="655"/>
        </pc:sldMkLst>
      </pc:sldChg>
      <pc:sldChg chg="del">
        <pc:chgData name="Daniel Hershcovich" userId="1b3d3cd0-fb94-4433-8a3c-38cce311c1da" providerId="ADAL" clId="{11B71A9C-242E-48F8-9E4F-D7D1BDDC18BA}" dt="2023-09-06T13:30:32.381" v="478" actId="47"/>
        <pc:sldMkLst>
          <pc:docMk/>
          <pc:sldMk cId="2382943436" sldId="656"/>
        </pc:sldMkLst>
      </pc:sldChg>
      <pc:sldChg chg="addSp modSp mod modAnim">
        <pc:chgData name="Daniel Hershcovich" userId="1b3d3cd0-fb94-4433-8a3c-38cce311c1da" providerId="ADAL" clId="{11B71A9C-242E-48F8-9E4F-D7D1BDDC18BA}" dt="2023-09-07T12:01:02.677" v="1745"/>
        <pc:sldMkLst>
          <pc:docMk/>
          <pc:sldMk cId="2112166821" sldId="667"/>
        </pc:sldMkLst>
        <pc:spChg chg="mod">
          <ac:chgData name="Daniel Hershcovich" userId="1b3d3cd0-fb94-4433-8a3c-38cce311c1da" providerId="ADAL" clId="{11B71A9C-242E-48F8-9E4F-D7D1BDDC18BA}" dt="2023-09-07T09:28:22.087" v="1184" actId="20577"/>
          <ac:spMkLst>
            <pc:docMk/>
            <pc:sldMk cId="2112166821" sldId="667"/>
            <ac:spMk id="2" creationId="{B96E68B9-F683-74E3-B847-64D19EE91670}"/>
          </ac:spMkLst>
        </pc:spChg>
        <pc:spChg chg="mod">
          <ac:chgData name="Daniel Hershcovich" userId="1b3d3cd0-fb94-4433-8a3c-38cce311c1da" providerId="ADAL" clId="{11B71A9C-242E-48F8-9E4F-D7D1BDDC18BA}" dt="2023-09-07T11:40:28.794" v="1329"/>
          <ac:spMkLst>
            <pc:docMk/>
            <pc:sldMk cId="2112166821" sldId="667"/>
            <ac:spMk id="3" creationId="{6F5A9469-D409-A995-B7A6-02D2CC267728}"/>
          </ac:spMkLst>
        </pc:spChg>
        <pc:spChg chg="add mod">
          <ac:chgData name="Daniel Hershcovich" userId="1b3d3cd0-fb94-4433-8a3c-38cce311c1da" providerId="ADAL" clId="{11B71A9C-242E-48F8-9E4F-D7D1BDDC18BA}" dt="2023-09-07T12:00:19.459" v="1705" actId="14100"/>
          <ac:spMkLst>
            <pc:docMk/>
            <pc:sldMk cId="2112166821" sldId="667"/>
            <ac:spMk id="7" creationId="{4EC4D60E-2195-1D93-E3F2-82D156D346FA}"/>
          </ac:spMkLst>
        </pc:spChg>
        <pc:spChg chg="add mod">
          <ac:chgData name="Daniel Hershcovich" userId="1b3d3cd0-fb94-4433-8a3c-38cce311c1da" providerId="ADAL" clId="{11B71A9C-242E-48F8-9E4F-D7D1BDDC18BA}" dt="2023-09-07T12:00:12.916" v="1703" actId="14100"/>
          <ac:spMkLst>
            <pc:docMk/>
            <pc:sldMk cId="2112166821" sldId="667"/>
            <ac:spMk id="9" creationId="{12C54BFB-74B7-D22B-1BB0-7B082A2F0E02}"/>
          </ac:spMkLst>
        </pc:spChg>
        <pc:spChg chg="add mod">
          <ac:chgData name="Daniel Hershcovich" userId="1b3d3cd0-fb94-4433-8a3c-38cce311c1da" providerId="ADAL" clId="{11B71A9C-242E-48F8-9E4F-D7D1BDDC18BA}" dt="2023-09-07T12:00:34.075" v="1706"/>
          <ac:spMkLst>
            <pc:docMk/>
            <pc:sldMk cId="2112166821" sldId="667"/>
            <ac:spMk id="11" creationId="{A16CD9CA-89B1-E8BD-094E-F4A924FD7A41}"/>
          </ac:spMkLst>
        </pc:spChg>
        <pc:spChg chg="add mod">
          <ac:chgData name="Daniel Hershcovich" userId="1b3d3cd0-fb94-4433-8a3c-38cce311c1da" providerId="ADAL" clId="{11B71A9C-242E-48F8-9E4F-D7D1BDDC18BA}" dt="2023-09-07T12:00:54.988" v="1743" actId="20577"/>
          <ac:spMkLst>
            <pc:docMk/>
            <pc:sldMk cId="2112166821" sldId="667"/>
            <ac:spMk id="12" creationId="{7CE543D7-0340-5D44-ADF0-39C59FF1759C}"/>
          </ac:spMkLst>
        </pc:spChg>
        <pc:grpChg chg="add mod">
          <ac:chgData name="Daniel Hershcovich" userId="1b3d3cd0-fb94-4433-8a3c-38cce311c1da" providerId="ADAL" clId="{11B71A9C-242E-48F8-9E4F-D7D1BDDC18BA}" dt="2023-09-07T12:00:57.651" v="1744" actId="14100"/>
          <ac:grpSpMkLst>
            <pc:docMk/>
            <pc:sldMk cId="2112166821" sldId="667"/>
            <ac:grpSpMk id="10" creationId="{4D263993-A4A6-9FD3-0D7B-982EF39B3EFA}"/>
          </ac:grpSpMkLst>
        </pc:grpChg>
        <pc:picChg chg="mod">
          <ac:chgData name="Daniel Hershcovich" userId="1b3d3cd0-fb94-4433-8a3c-38cce311c1da" providerId="ADAL" clId="{11B71A9C-242E-48F8-9E4F-D7D1BDDC18BA}" dt="2023-09-07T12:00:36.191" v="1708" actId="1076"/>
          <ac:picMkLst>
            <pc:docMk/>
            <pc:sldMk cId="2112166821" sldId="667"/>
            <ac:picMk id="6" creationId="{B4850DC2-B44B-5618-689B-B31C80A984F5}"/>
          </ac:picMkLst>
        </pc:picChg>
        <pc:picChg chg="mod ord">
          <ac:chgData name="Daniel Hershcovich" userId="1b3d3cd0-fb94-4433-8a3c-38cce311c1da" providerId="ADAL" clId="{11B71A9C-242E-48F8-9E4F-D7D1BDDC18BA}" dt="2023-09-07T11:59:37.876" v="1697" actId="167"/>
          <ac:picMkLst>
            <pc:docMk/>
            <pc:sldMk cId="2112166821" sldId="667"/>
            <ac:picMk id="8" creationId="{214839B2-8CEC-D6F4-4EA8-F690BDF65463}"/>
          </ac:picMkLst>
        </pc:picChg>
      </pc:sldChg>
      <pc:sldChg chg="del">
        <pc:chgData name="Daniel Hershcovich" userId="1b3d3cd0-fb94-4433-8a3c-38cce311c1da" providerId="ADAL" clId="{11B71A9C-242E-48F8-9E4F-D7D1BDDC18BA}" dt="2023-09-06T10:08:49.122" v="185" actId="47"/>
        <pc:sldMkLst>
          <pc:docMk/>
          <pc:sldMk cId="69941531" sldId="670"/>
        </pc:sldMkLst>
      </pc:sldChg>
      <pc:sldChg chg="del">
        <pc:chgData name="Daniel Hershcovich" userId="1b3d3cd0-fb94-4433-8a3c-38cce311c1da" providerId="ADAL" clId="{11B71A9C-242E-48F8-9E4F-D7D1BDDC18BA}" dt="2023-09-06T12:57:15.895" v="208" actId="47"/>
        <pc:sldMkLst>
          <pc:docMk/>
          <pc:sldMk cId="4234871424" sldId="671"/>
        </pc:sldMkLst>
      </pc:sldChg>
      <pc:sldChg chg="addSp delSp modSp mod modAnim">
        <pc:chgData name="Daniel Hershcovich" userId="1b3d3cd0-fb94-4433-8a3c-38cce311c1da" providerId="ADAL" clId="{11B71A9C-242E-48F8-9E4F-D7D1BDDC18BA}" dt="2023-09-07T12:46:49.862" v="2233" actId="14100"/>
        <pc:sldMkLst>
          <pc:docMk/>
          <pc:sldMk cId="3192863217" sldId="672"/>
        </pc:sldMkLst>
        <pc:spChg chg="mod">
          <ac:chgData name="Daniel Hershcovich" userId="1b3d3cd0-fb94-4433-8a3c-38cce311c1da" providerId="ADAL" clId="{11B71A9C-242E-48F8-9E4F-D7D1BDDC18BA}" dt="2023-09-07T11:45:41.728" v="1428" actId="20577"/>
          <ac:spMkLst>
            <pc:docMk/>
            <pc:sldMk cId="3192863217" sldId="672"/>
            <ac:spMk id="2" creationId="{B96E68B9-F683-74E3-B847-64D19EE91670}"/>
          </ac:spMkLst>
        </pc:spChg>
        <pc:spChg chg="mod">
          <ac:chgData name="Daniel Hershcovich" userId="1b3d3cd0-fb94-4433-8a3c-38cce311c1da" providerId="ADAL" clId="{11B71A9C-242E-48F8-9E4F-D7D1BDDC18BA}" dt="2023-09-07T11:40:25.923" v="1328"/>
          <ac:spMkLst>
            <pc:docMk/>
            <pc:sldMk cId="3192863217" sldId="672"/>
            <ac:spMk id="3" creationId="{6F5A9469-D409-A995-B7A6-02D2CC267728}"/>
          </ac:spMkLst>
        </pc:spChg>
        <pc:spChg chg="mod">
          <ac:chgData name="Daniel Hershcovich" userId="1b3d3cd0-fb94-4433-8a3c-38cce311c1da" providerId="ADAL" clId="{11B71A9C-242E-48F8-9E4F-D7D1BDDC18BA}" dt="2023-09-07T12:40:37.247" v="2216" actId="20577"/>
          <ac:spMkLst>
            <pc:docMk/>
            <pc:sldMk cId="3192863217" sldId="672"/>
            <ac:spMk id="8" creationId="{3ADDB50E-93D6-CB9B-43A7-7BE9810BE348}"/>
          </ac:spMkLst>
        </pc:spChg>
        <pc:spChg chg="mod">
          <ac:chgData name="Daniel Hershcovich" userId="1b3d3cd0-fb94-4433-8a3c-38cce311c1da" providerId="ADAL" clId="{11B71A9C-242E-48F8-9E4F-D7D1BDDC18BA}" dt="2023-09-07T11:43:34.707" v="1341" actId="21"/>
          <ac:spMkLst>
            <pc:docMk/>
            <pc:sldMk cId="3192863217" sldId="672"/>
            <ac:spMk id="11" creationId="{5F7A48E1-D296-84F9-9D48-B41078516472}"/>
          </ac:spMkLst>
        </pc:spChg>
        <pc:graphicFrameChg chg="add mod">
          <ac:chgData name="Daniel Hershcovich" userId="1b3d3cd0-fb94-4433-8a3c-38cce311c1da" providerId="ADAL" clId="{11B71A9C-242E-48F8-9E4F-D7D1BDDC18BA}" dt="2023-09-07T12:46:49.862" v="2233" actId="14100"/>
          <ac:graphicFrameMkLst>
            <pc:docMk/>
            <pc:sldMk cId="3192863217" sldId="672"/>
            <ac:graphicFrameMk id="6" creationId="{56C38EA2-28C6-609F-D4C4-0FEE4E09341D}"/>
          </ac:graphicFrameMkLst>
        </pc:graphicFrameChg>
        <pc:graphicFrameChg chg="add mod">
          <ac:chgData name="Daniel Hershcovich" userId="1b3d3cd0-fb94-4433-8a3c-38cce311c1da" providerId="ADAL" clId="{11B71A9C-242E-48F8-9E4F-D7D1BDDC18BA}" dt="2023-09-07T12:46:38.337" v="2229" actId="14100"/>
          <ac:graphicFrameMkLst>
            <pc:docMk/>
            <pc:sldMk cId="3192863217" sldId="672"/>
            <ac:graphicFrameMk id="9" creationId="{62E7238D-D9FE-2740-4EA8-B00A89246CF2}"/>
          </ac:graphicFrameMkLst>
        </pc:graphicFrameChg>
        <pc:picChg chg="del">
          <ac:chgData name="Daniel Hershcovich" userId="1b3d3cd0-fb94-4433-8a3c-38cce311c1da" providerId="ADAL" clId="{11B71A9C-242E-48F8-9E4F-D7D1BDDC18BA}" dt="2023-09-07T12:45:58.709" v="2217" actId="478"/>
          <ac:picMkLst>
            <pc:docMk/>
            <pc:sldMk cId="3192863217" sldId="672"/>
            <ac:picMk id="7" creationId="{827851BC-F949-2ADE-2B70-6D2F7600ADE1}"/>
          </ac:picMkLst>
        </pc:picChg>
        <pc:picChg chg="mod ord modCrop">
          <ac:chgData name="Daniel Hershcovich" userId="1b3d3cd0-fb94-4433-8a3c-38cce311c1da" providerId="ADAL" clId="{11B71A9C-242E-48F8-9E4F-D7D1BDDC18BA}" dt="2023-09-07T12:46:33.694" v="2228" actId="1076"/>
          <ac:picMkLst>
            <pc:docMk/>
            <pc:sldMk cId="3192863217" sldId="672"/>
            <ac:picMk id="10" creationId="{D0F7AE7D-9074-BCFA-0AD8-FFCCBA88233C}"/>
          </ac:picMkLst>
        </pc:picChg>
        <pc:picChg chg="add mod">
          <ac:chgData name="Daniel Hershcovich" userId="1b3d3cd0-fb94-4433-8a3c-38cce311c1da" providerId="ADAL" clId="{11B71A9C-242E-48F8-9E4F-D7D1BDDC18BA}" dt="2023-09-07T12:46:09.325" v="2223" actId="1076"/>
          <ac:picMkLst>
            <pc:docMk/>
            <pc:sldMk cId="3192863217" sldId="672"/>
            <ac:picMk id="13" creationId="{47EA9EFD-AF0D-15C7-7B69-325A79500CFE}"/>
          </ac:picMkLst>
        </pc:picChg>
      </pc:sldChg>
      <pc:sldChg chg="addSp delSp modSp mod modAnim">
        <pc:chgData name="Daniel Hershcovich" userId="1b3d3cd0-fb94-4433-8a3c-38cce311c1da" providerId="ADAL" clId="{11B71A9C-242E-48F8-9E4F-D7D1BDDC18BA}" dt="2023-09-07T13:19:50.271" v="2281"/>
        <pc:sldMkLst>
          <pc:docMk/>
          <pc:sldMk cId="2625029829" sldId="673"/>
        </pc:sldMkLst>
        <pc:spChg chg="mod">
          <ac:chgData name="Daniel Hershcovich" userId="1b3d3cd0-fb94-4433-8a3c-38cce311c1da" providerId="ADAL" clId="{11B71A9C-242E-48F8-9E4F-D7D1BDDC18BA}" dt="2023-09-06T13:33:46.192" v="621" actId="20577"/>
          <ac:spMkLst>
            <pc:docMk/>
            <pc:sldMk cId="2625029829" sldId="673"/>
            <ac:spMk id="2" creationId="{B96E68B9-F683-74E3-B847-64D19EE91670}"/>
          </ac:spMkLst>
        </pc:spChg>
        <pc:spChg chg="mod">
          <ac:chgData name="Daniel Hershcovich" userId="1b3d3cd0-fb94-4433-8a3c-38cce311c1da" providerId="ADAL" clId="{11B71A9C-242E-48F8-9E4F-D7D1BDDC18BA}" dt="2023-09-07T11:41:18.236" v="1338"/>
          <ac:spMkLst>
            <pc:docMk/>
            <pc:sldMk cId="2625029829" sldId="673"/>
            <ac:spMk id="3" creationId="{6F5A9469-D409-A995-B7A6-02D2CC267728}"/>
          </ac:spMkLst>
        </pc:spChg>
        <pc:spChg chg="add del mod">
          <ac:chgData name="Daniel Hershcovich" userId="1b3d3cd0-fb94-4433-8a3c-38cce311c1da" providerId="ADAL" clId="{11B71A9C-242E-48F8-9E4F-D7D1BDDC18BA}" dt="2023-09-07T13:15:53.781" v="2260"/>
          <ac:spMkLst>
            <pc:docMk/>
            <pc:sldMk cId="2625029829" sldId="673"/>
            <ac:spMk id="7" creationId="{1CF63F9C-377D-53C0-7A9E-25FE20D85441}"/>
          </ac:spMkLst>
        </pc:spChg>
        <pc:spChg chg="add del">
          <ac:chgData name="Daniel Hershcovich" userId="1b3d3cd0-fb94-4433-8a3c-38cce311c1da" providerId="ADAL" clId="{11B71A9C-242E-48F8-9E4F-D7D1BDDC18BA}" dt="2023-09-07T12:59:35.957" v="2259" actId="22"/>
          <ac:spMkLst>
            <pc:docMk/>
            <pc:sldMk cId="2625029829" sldId="673"/>
            <ac:spMk id="10" creationId="{7A5C627D-20D2-587B-FAF7-0E488EF2AEA8}"/>
          </ac:spMkLst>
        </pc:spChg>
        <pc:spChg chg="add del mod">
          <ac:chgData name="Daniel Hershcovich" userId="1b3d3cd0-fb94-4433-8a3c-38cce311c1da" providerId="ADAL" clId="{11B71A9C-242E-48F8-9E4F-D7D1BDDC18BA}" dt="2023-09-07T13:17:57.828" v="2267"/>
          <ac:spMkLst>
            <pc:docMk/>
            <pc:sldMk cId="2625029829" sldId="673"/>
            <ac:spMk id="14" creationId="{B4ABC9D5-32EA-465B-0CE9-256A3B146B99}"/>
          </ac:spMkLst>
        </pc:spChg>
        <pc:spChg chg="add del mod">
          <ac:chgData name="Daniel Hershcovich" userId="1b3d3cd0-fb94-4433-8a3c-38cce311c1da" providerId="ADAL" clId="{11B71A9C-242E-48F8-9E4F-D7D1BDDC18BA}" dt="2023-09-07T12:59:34.746" v="2257" actId="478"/>
          <ac:spMkLst>
            <pc:docMk/>
            <pc:sldMk cId="2625029829" sldId="673"/>
            <ac:spMk id="21" creationId="{5A4C5978-696D-B963-2E56-7CAFF0EA3EAB}"/>
          </ac:spMkLst>
        </pc:spChg>
        <pc:picChg chg="add del mod">
          <ac:chgData name="Daniel Hershcovich" userId="1b3d3cd0-fb94-4433-8a3c-38cce311c1da" providerId="ADAL" clId="{11B71A9C-242E-48F8-9E4F-D7D1BDDC18BA}" dt="2023-09-07T13:18:00.863" v="2271" actId="478"/>
          <ac:picMkLst>
            <pc:docMk/>
            <pc:sldMk cId="2625029829" sldId="673"/>
            <ac:picMk id="8" creationId="{C56A2803-7C1E-B4D8-6266-C4DE98FC255F}"/>
          </ac:picMkLst>
        </pc:picChg>
        <pc:picChg chg="add del mod">
          <ac:chgData name="Daniel Hershcovich" userId="1b3d3cd0-fb94-4433-8a3c-38cce311c1da" providerId="ADAL" clId="{11B71A9C-242E-48F8-9E4F-D7D1BDDC18BA}" dt="2023-09-07T13:17:50.522" v="2266" actId="478"/>
          <ac:picMkLst>
            <pc:docMk/>
            <pc:sldMk cId="2625029829" sldId="673"/>
            <ac:picMk id="12" creationId="{831045BF-E227-877B-38D0-B9C245088833}"/>
          </ac:picMkLst>
        </pc:picChg>
        <pc:picChg chg="add mod">
          <ac:chgData name="Daniel Hershcovich" userId="1b3d3cd0-fb94-4433-8a3c-38cce311c1da" providerId="ADAL" clId="{11B71A9C-242E-48F8-9E4F-D7D1BDDC18BA}" dt="2023-09-07T13:19:21.045" v="2280" actId="1076"/>
          <ac:picMkLst>
            <pc:docMk/>
            <pc:sldMk cId="2625029829" sldId="673"/>
            <ac:picMk id="16" creationId="{87F25735-5FF3-2B9E-3744-6729F67F0514}"/>
          </ac:picMkLst>
        </pc:picChg>
        <pc:picChg chg="del">
          <ac:chgData name="Daniel Hershcovich" userId="1b3d3cd0-fb94-4433-8a3c-38cce311c1da" providerId="ADAL" clId="{11B71A9C-242E-48F8-9E4F-D7D1BDDC18BA}" dt="2023-09-07T12:58:55.486" v="2254" actId="478"/>
          <ac:picMkLst>
            <pc:docMk/>
            <pc:sldMk cId="2625029829" sldId="673"/>
            <ac:picMk id="18" creationId="{DB1C34CE-12AF-41F4-6A42-FE762B48F1A8}"/>
          </ac:picMkLst>
        </pc:picChg>
        <pc:picChg chg="add mod modCrop">
          <ac:chgData name="Daniel Hershcovich" userId="1b3d3cd0-fb94-4433-8a3c-38cce311c1da" providerId="ADAL" clId="{11B71A9C-242E-48F8-9E4F-D7D1BDDC18BA}" dt="2023-09-07T13:19:18.718" v="2279" actId="1076"/>
          <ac:picMkLst>
            <pc:docMk/>
            <pc:sldMk cId="2625029829" sldId="673"/>
            <ac:picMk id="19" creationId="{40E4507D-6FEA-C0B1-A996-D74F5536B594}"/>
          </ac:picMkLst>
        </pc:picChg>
      </pc:sldChg>
      <pc:sldChg chg="del">
        <pc:chgData name="Daniel Hershcovich" userId="1b3d3cd0-fb94-4433-8a3c-38cce311c1da" providerId="ADAL" clId="{11B71A9C-242E-48F8-9E4F-D7D1BDDC18BA}" dt="2023-09-06T10:03:04.064" v="4" actId="47"/>
        <pc:sldMkLst>
          <pc:docMk/>
          <pc:sldMk cId="111865479" sldId="674"/>
        </pc:sldMkLst>
      </pc:sldChg>
      <pc:sldChg chg="del">
        <pc:chgData name="Daniel Hershcovich" userId="1b3d3cd0-fb94-4433-8a3c-38cce311c1da" providerId="ADAL" clId="{11B71A9C-242E-48F8-9E4F-D7D1BDDC18BA}" dt="2023-09-06T12:57:09.126" v="205" actId="47"/>
        <pc:sldMkLst>
          <pc:docMk/>
          <pc:sldMk cId="307355460" sldId="675"/>
        </pc:sldMkLst>
      </pc:sldChg>
      <pc:sldChg chg="del">
        <pc:chgData name="Daniel Hershcovich" userId="1b3d3cd0-fb94-4433-8a3c-38cce311c1da" providerId="ADAL" clId="{11B71A9C-242E-48F8-9E4F-D7D1BDDC18BA}" dt="2023-09-06T12:57:09.126" v="205" actId="47"/>
        <pc:sldMkLst>
          <pc:docMk/>
          <pc:sldMk cId="3652001897" sldId="676"/>
        </pc:sldMkLst>
      </pc:sldChg>
      <pc:sldChg chg="modSp mod">
        <pc:chgData name="Daniel Hershcovich" userId="1b3d3cd0-fb94-4433-8a3c-38cce311c1da" providerId="ADAL" clId="{11B71A9C-242E-48F8-9E4F-D7D1BDDC18BA}" dt="2023-09-06T13:32:48.192" v="590" actId="20577"/>
        <pc:sldMkLst>
          <pc:docMk/>
          <pc:sldMk cId="2812146048" sldId="678"/>
        </pc:sldMkLst>
        <pc:spChg chg="mod">
          <ac:chgData name="Daniel Hershcovich" userId="1b3d3cd0-fb94-4433-8a3c-38cce311c1da" providerId="ADAL" clId="{11B71A9C-242E-48F8-9E4F-D7D1BDDC18BA}" dt="2023-09-06T13:32:48.192" v="590" actId="20577"/>
          <ac:spMkLst>
            <pc:docMk/>
            <pc:sldMk cId="2812146048" sldId="678"/>
            <ac:spMk id="2" creationId="{8B90DBEB-0D87-D713-4EAB-CFF1B754DE12}"/>
          </ac:spMkLst>
        </pc:spChg>
      </pc:sldChg>
      <pc:sldChg chg="modSp mod">
        <pc:chgData name="Daniel Hershcovich" userId="1b3d3cd0-fb94-4433-8a3c-38cce311c1da" providerId="ADAL" clId="{11B71A9C-242E-48F8-9E4F-D7D1BDDC18BA}" dt="2023-09-06T13:32:46.064" v="589" actId="20577"/>
        <pc:sldMkLst>
          <pc:docMk/>
          <pc:sldMk cId="3265035541" sldId="679"/>
        </pc:sldMkLst>
        <pc:spChg chg="mod">
          <ac:chgData name="Daniel Hershcovich" userId="1b3d3cd0-fb94-4433-8a3c-38cce311c1da" providerId="ADAL" clId="{11B71A9C-242E-48F8-9E4F-D7D1BDDC18BA}" dt="2023-09-06T13:32:46.064" v="589" actId="20577"/>
          <ac:spMkLst>
            <pc:docMk/>
            <pc:sldMk cId="3265035541" sldId="679"/>
            <ac:spMk id="2" creationId="{8B90DBEB-0D87-D713-4EAB-CFF1B754DE12}"/>
          </ac:spMkLst>
        </pc:spChg>
      </pc:sldChg>
      <pc:sldChg chg="addSp modSp mod modAnim">
        <pc:chgData name="Daniel Hershcovich" userId="1b3d3cd0-fb94-4433-8a3c-38cce311c1da" providerId="ADAL" clId="{11B71A9C-242E-48F8-9E4F-D7D1BDDC18BA}" dt="2023-09-06T13:32:44.247" v="588" actId="20577"/>
        <pc:sldMkLst>
          <pc:docMk/>
          <pc:sldMk cId="3265356723" sldId="680"/>
        </pc:sldMkLst>
        <pc:spChg chg="mod">
          <ac:chgData name="Daniel Hershcovich" userId="1b3d3cd0-fb94-4433-8a3c-38cce311c1da" providerId="ADAL" clId="{11B71A9C-242E-48F8-9E4F-D7D1BDDC18BA}" dt="2023-09-06T13:32:44.247" v="588" actId="20577"/>
          <ac:spMkLst>
            <pc:docMk/>
            <pc:sldMk cId="3265356723" sldId="680"/>
            <ac:spMk id="2" creationId="{8B90DBEB-0D87-D713-4EAB-CFF1B754DE12}"/>
          </ac:spMkLst>
        </pc:spChg>
        <pc:graphicFrameChg chg="add mod">
          <ac:chgData name="Daniel Hershcovich" userId="1b3d3cd0-fb94-4433-8a3c-38cce311c1da" providerId="ADAL" clId="{11B71A9C-242E-48F8-9E4F-D7D1BDDC18BA}" dt="2023-09-06T13:32:14.508" v="583" actId="14100"/>
          <ac:graphicFrameMkLst>
            <pc:docMk/>
            <pc:sldMk cId="3265356723" sldId="680"/>
            <ac:graphicFrameMk id="9" creationId="{C8F56DD7-69BF-E49D-5BB5-1E54B8587E66}"/>
          </ac:graphicFrameMkLst>
        </pc:graphicFrameChg>
      </pc:sldChg>
      <pc:sldChg chg="del">
        <pc:chgData name="Daniel Hershcovich" userId="1b3d3cd0-fb94-4433-8a3c-38cce311c1da" providerId="ADAL" clId="{11B71A9C-242E-48F8-9E4F-D7D1BDDC18BA}" dt="2023-09-06T13:29:19.522" v="436" actId="47"/>
        <pc:sldMkLst>
          <pc:docMk/>
          <pc:sldMk cId="1665260120" sldId="681"/>
        </pc:sldMkLst>
      </pc:sldChg>
      <pc:sldChg chg="modSp mod">
        <pc:chgData name="Daniel Hershcovich" userId="1b3d3cd0-fb94-4433-8a3c-38cce311c1da" providerId="ADAL" clId="{11B71A9C-242E-48F8-9E4F-D7D1BDDC18BA}" dt="2023-09-06T13:32:26.466" v="585" actId="114"/>
        <pc:sldMkLst>
          <pc:docMk/>
          <pc:sldMk cId="3712688277" sldId="682"/>
        </pc:sldMkLst>
        <pc:spChg chg="mod">
          <ac:chgData name="Daniel Hershcovich" userId="1b3d3cd0-fb94-4433-8a3c-38cce311c1da" providerId="ADAL" clId="{11B71A9C-242E-48F8-9E4F-D7D1BDDC18BA}" dt="2023-09-06T13:32:26.466" v="585" actId="114"/>
          <ac:spMkLst>
            <pc:docMk/>
            <pc:sldMk cId="3712688277" sldId="682"/>
            <ac:spMk id="2" creationId="{8C0B9D43-A7E9-46E6-89EB-7B38D8116445}"/>
          </ac:spMkLst>
        </pc:spChg>
      </pc:sldChg>
      <pc:sldChg chg="del">
        <pc:chgData name="Daniel Hershcovich" userId="1b3d3cd0-fb94-4433-8a3c-38cce311c1da" providerId="ADAL" clId="{11B71A9C-242E-48F8-9E4F-D7D1BDDC18BA}" dt="2023-09-06T13:30:03.925" v="477" actId="47"/>
        <pc:sldMkLst>
          <pc:docMk/>
          <pc:sldMk cId="1326929289" sldId="683"/>
        </pc:sldMkLst>
      </pc:sldChg>
      <pc:sldChg chg="del">
        <pc:chgData name="Daniel Hershcovich" userId="1b3d3cd0-fb94-4433-8a3c-38cce311c1da" providerId="ADAL" clId="{11B71A9C-242E-48F8-9E4F-D7D1BDDC18BA}" dt="2023-09-06T10:03:21.938" v="5" actId="47"/>
        <pc:sldMkLst>
          <pc:docMk/>
          <pc:sldMk cId="3688691722" sldId="684"/>
        </pc:sldMkLst>
      </pc:sldChg>
      <pc:sldChg chg="modSp mod">
        <pc:chgData name="Daniel Hershcovich" userId="1b3d3cd0-fb94-4433-8a3c-38cce311c1da" providerId="ADAL" clId="{11B71A9C-242E-48F8-9E4F-D7D1BDDC18BA}" dt="2023-09-06T10:05:04.275" v="73" actId="20577"/>
        <pc:sldMkLst>
          <pc:docMk/>
          <pc:sldMk cId="589053104" sldId="685"/>
        </pc:sldMkLst>
        <pc:spChg chg="mod">
          <ac:chgData name="Daniel Hershcovich" userId="1b3d3cd0-fb94-4433-8a3c-38cce311c1da" providerId="ADAL" clId="{11B71A9C-242E-48F8-9E4F-D7D1BDDC18BA}" dt="2023-09-06T10:05:04.275" v="73" actId="20577"/>
          <ac:spMkLst>
            <pc:docMk/>
            <pc:sldMk cId="589053104" sldId="685"/>
            <ac:spMk id="2" creationId="{9D552BEA-D3FB-F7E0-3EB8-98B55E0268B4}"/>
          </ac:spMkLst>
        </pc:spChg>
      </pc:sldChg>
      <pc:sldChg chg="del">
        <pc:chgData name="Daniel Hershcovich" userId="1b3d3cd0-fb94-4433-8a3c-38cce311c1da" providerId="ADAL" clId="{11B71A9C-242E-48F8-9E4F-D7D1BDDC18BA}" dt="2023-09-06T10:04:48.150" v="53" actId="47"/>
        <pc:sldMkLst>
          <pc:docMk/>
          <pc:sldMk cId="1426374974" sldId="686"/>
        </pc:sldMkLst>
      </pc:sldChg>
      <pc:sldChg chg="del">
        <pc:chgData name="Daniel Hershcovich" userId="1b3d3cd0-fb94-4433-8a3c-38cce311c1da" providerId="ADAL" clId="{11B71A9C-242E-48F8-9E4F-D7D1BDDC18BA}" dt="2023-09-06T10:03:23.995" v="6" actId="47"/>
        <pc:sldMkLst>
          <pc:docMk/>
          <pc:sldMk cId="3290728797" sldId="687"/>
        </pc:sldMkLst>
      </pc:sldChg>
      <pc:sldChg chg="del">
        <pc:chgData name="Daniel Hershcovich" userId="1b3d3cd0-fb94-4433-8a3c-38cce311c1da" providerId="ADAL" clId="{11B71A9C-242E-48F8-9E4F-D7D1BDDC18BA}" dt="2023-09-06T10:02:55.773" v="1" actId="47"/>
        <pc:sldMkLst>
          <pc:docMk/>
          <pc:sldMk cId="1793199773" sldId="688"/>
        </pc:sldMkLst>
      </pc:sldChg>
      <pc:sldChg chg="del">
        <pc:chgData name="Daniel Hershcovich" userId="1b3d3cd0-fb94-4433-8a3c-38cce311c1da" providerId="ADAL" clId="{11B71A9C-242E-48F8-9E4F-D7D1BDDC18BA}" dt="2023-09-06T13:25:33.895" v="317" actId="47"/>
        <pc:sldMkLst>
          <pc:docMk/>
          <pc:sldMk cId="1211393176" sldId="689"/>
        </pc:sldMkLst>
      </pc:sldChg>
      <pc:sldChg chg="del">
        <pc:chgData name="Daniel Hershcovich" userId="1b3d3cd0-fb94-4433-8a3c-38cce311c1da" providerId="ADAL" clId="{11B71A9C-242E-48F8-9E4F-D7D1BDDC18BA}" dt="2023-09-06T12:57:09.126" v="205" actId="47"/>
        <pc:sldMkLst>
          <pc:docMk/>
          <pc:sldMk cId="3223847038" sldId="690"/>
        </pc:sldMkLst>
      </pc:sldChg>
      <pc:sldChg chg="del">
        <pc:chgData name="Daniel Hershcovich" userId="1b3d3cd0-fb94-4433-8a3c-38cce311c1da" providerId="ADAL" clId="{11B71A9C-242E-48F8-9E4F-D7D1BDDC18BA}" dt="2023-09-06T13:34:14.971" v="630" actId="47"/>
        <pc:sldMkLst>
          <pc:docMk/>
          <pc:sldMk cId="905625219" sldId="691"/>
        </pc:sldMkLst>
      </pc:sldChg>
      <pc:sldChg chg="modSp mod">
        <pc:chgData name="Daniel Hershcovich" userId="1b3d3cd0-fb94-4433-8a3c-38cce311c1da" providerId="ADAL" clId="{11B71A9C-242E-48F8-9E4F-D7D1BDDC18BA}" dt="2023-09-07T11:41:02.750" v="1337" actId="20577"/>
        <pc:sldMkLst>
          <pc:docMk/>
          <pc:sldMk cId="663499900" sldId="692"/>
        </pc:sldMkLst>
        <pc:spChg chg="mod">
          <ac:chgData name="Daniel Hershcovich" userId="1b3d3cd0-fb94-4433-8a3c-38cce311c1da" providerId="ADAL" clId="{11B71A9C-242E-48F8-9E4F-D7D1BDDC18BA}" dt="2023-09-07T09:28:48.706" v="1214" actId="20577"/>
          <ac:spMkLst>
            <pc:docMk/>
            <pc:sldMk cId="663499900" sldId="692"/>
            <ac:spMk id="2" creationId="{65F80EB6-417D-43A3-44CD-EAA1ED4737EA}"/>
          </ac:spMkLst>
        </pc:spChg>
        <pc:spChg chg="mod">
          <ac:chgData name="Daniel Hershcovich" userId="1b3d3cd0-fb94-4433-8a3c-38cce311c1da" providerId="ADAL" clId="{11B71A9C-242E-48F8-9E4F-D7D1BDDC18BA}" dt="2023-09-07T11:41:02.750" v="1337" actId="20577"/>
          <ac:spMkLst>
            <pc:docMk/>
            <pc:sldMk cId="663499900" sldId="692"/>
            <ac:spMk id="6" creationId="{F3B2A98E-9A1E-E757-EA12-D29A016FC4B5}"/>
          </ac:spMkLst>
        </pc:spChg>
      </pc:sldChg>
      <pc:sldChg chg="addSp delSp modSp mod">
        <pc:chgData name="Daniel Hershcovich" userId="1b3d3cd0-fb94-4433-8a3c-38cce311c1da" providerId="ADAL" clId="{11B71A9C-242E-48F8-9E4F-D7D1BDDC18BA}" dt="2023-09-07T13:27:47.784" v="2444" actId="20577"/>
        <pc:sldMkLst>
          <pc:docMk/>
          <pc:sldMk cId="2767067753" sldId="693"/>
        </pc:sldMkLst>
        <pc:spChg chg="mod">
          <ac:chgData name="Daniel Hershcovich" userId="1b3d3cd0-fb94-4433-8a3c-38cce311c1da" providerId="ADAL" clId="{11B71A9C-242E-48F8-9E4F-D7D1BDDC18BA}" dt="2023-09-07T13:27:01.564" v="2396" actId="20577"/>
          <ac:spMkLst>
            <pc:docMk/>
            <pc:sldMk cId="2767067753" sldId="693"/>
            <ac:spMk id="2" creationId="{B96E68B9-F683-74E3-B847-64D19EE91670}"/>
          </ac:spMkLst>
        </pc:spChg>
        <pc:spChg chg="mod">
          <ac:chgData name="Daniel Hershcovich" userId="1b3d3cd0-fb94-4433-8a3c-38cce311c1da" providerId="ADAL" clId="{11B71A9C-242E-48F8-9E4F-D7D1BDDC18BA}" dt="2023-09-07T11:40:15.560" v="1325"/>
          <ac:spMkLst>
            <pc:docMk/>
            <pc:sldMk cId="2767067753" sldId="693"/>
            <ac:spMk id="3" creationId="{6F5A9469-D409-A995-B7A6-02D2CC267728}"/>
          </ac:spMkLst>
        </pc:spChg>
        <pc:spChg chg="add del mod">
          <ac:chgData name="Daniel Hershcovich" userId="1b3d3cd0-fb94-4433-8a3c-38cce311c1da" providerId="ADAL" clId="{11B71A9C-242E-48F8-9E4F-D7D1BDDC18BA}" dt="2023-09-07T10:19:24.987" v="1315"/>
          <ac:spMkLst>
            <pc:docMk/>
            <pc:sldMk cId="2767067753" sldId="693"/>
            <ac:spMk id="7" creationId="{C80FC9FA-39CC-0F5A-96B6-CCB817701EAD}"/>
          </ac:spMkLst>
        </pc:spChg>
        <pc:spChg chg="mod">
          <ac:chgData name="Daniel Hershcovich" userId="1b3d3cd0-fb94-4433-8a3c-38cce311c1da" providerId="ADAL" clId="{11B71A9C-242E-48F8-9E4F-D7D1BDDC18BA}" dt="2023-09-07T13:27:38.452" v="2421"/>
          <ac:spMkLst>
            <pc:docMk/>
            <pc:sldMk cId="2767067753" sldId="693"/>
            <ac:spMk id="11" creationId="{01337931-D35F-8C0B-A0B2-27E2C0368B91}"/>
          </ac:spMkLst>
        </pc:spChg>
        <pc:spChg chg="mod">
          <ac:chgData name="Daniel Hershcovich" userId="1b3d3cd0-fb94-4433-8a3c-38cce311c1da" providerId="ADAL" clId="{11B71A9C-242E-48F8-9E4F-D7D1BDDC18BA}" dt="2023-09-07T13:27:47.784" v="2444" actId="20577"/>
          <ac:spMkLst>
            <pc:docMk/>
            <pc:sldMk cId="2767067753" sldId="693"/>
            <ac:spMk id="13" creationId="{A6FCA49E-D637-4E00-AA28-3D8DC6EDE4EE}"/>
          </ac:spMkLst>
        </pc:spChg>
        <pc:grpChg chg="add mod">
          <ac:chgData name="Daniel Hershcovich" userId="1b3d3cd0-fb94-4433-8a3c-38cce311c1da" providerId="ADAL" clId="{11B71A9C-242E-48F8-9E4F-D7D1BDDC18BA}" dt="2023-09-07T13:27:38.452" v="2421"/>
          <ac:grpSpMkLst>
            <pc:docMk/>
            <pc:sldMk cId="2767067753" sldId="693"/>
            <ac:grpSpMk id="10" creationId="{88470F61-0415-FBF3-D22A-21109357E11A}"/>
          </ac:grpSpMkLst>
        </pc:grpChg>
        <pc:picChg chg="add mod">
          <ac:chgData name="Daniel Hershcovich" userId="1b3d3cd0-fb94-4433-8a3c-38cce311c1da" providerId="ADAL" clId="{11B71A9C-242E-48F8-9E4F-D7D1BDDC18BA}" dt="2023-09-07T10:19:26.311" v="1317" actId="962"/>
          <ac:picMkLst>
            <pc:docMk/>
            <pc:sldMk cId="2767067753" sldId="693"/>
            <ac:picMk id="9" creationId="{7C0F24E8-9919-9E7A-CAB8-507A1B411321}"/>
          </ac:picMkLst>
        </pc:picChg>
        <pc:picChg chg="del">
          <ac:chgData name="Daniel Hershcovich" userId="1b3d3cd0-fb94-4433-8a3c-38cce311c1da" providerId="ADAL" clId="{11B71A9C-242E-48F8-9E4F-D7D1BDDC18BA}" dt="2023-09-07T10:17:49.643" v="1314" actId="478"/>
          <ac:picMkLst>
            <pc:docMk/>
            <pc:sldMk cId="2767067753" sldId="693"/>
            <ac:picMk id="12" creationId="{6F8EBD4B-B491-15D5-E650-59DB1C1DE9D1}"/>
          </ac:picMkLst>
        </pc:picChg>
      </pc:sldChg>
      <pc:sldChg chg="addSp delSp modSp mod modAnim">
        <pc:chgData name="Daniel Hershcovich" userId="1b3d3cd0-fb94-4433-8a3c-38cce311c1da" providerId="ADAL" clId="{11B71A9C-242E-48F8-9E4F-D7D1BDDC18BA}" dt="2023-09-07T13:25:25.130" v="2349"/>
        <pc:sldMkLst>
          <pc:docMk/>
          <pc:sldMk cId="2382443823" sldId="694"/>
        </pc:sldMkLst>
        <pc:spChg chg="mod">
          <ac:chgData name="Daniel Hershcovich" userId="1b3d3cd0-fb94-4433-8a3c-38cce311c1da" providerId="ADAL" clId="{11B71A9C-242E-48F8-9E4F-D7D1BDDC18BA}" dt="2023-09-07T13:19:57.826" v="2282" actId="6549"/>
          <ac:spMkLst>
            <pc:docMk/>
            <pc:sldMk cId="2382443823" sldId="694"/>
            <ac:spMk id="2" creationId="{B96E68B9-F683-74E3-B847-64D19EE91670}"/>
          </ac:spMkLst>
        </pc:spChg>
        <pc:spChg chg="mod">
          <ac:chgData name="Daniel Hershcovich" userId="1b3d3cd0-fb94-4433-8a3c-38cce311c1da" providerId="ADAL" clId="{11B71A9C-242E-48F8-9E4F-D7D1BDDC18BA}" dt="2023-09-07T11:40:20.393" v="1326"/>
          <ac:spMkLst>
            <pc:docMk/>
            <pc:sldMk cId="2382443823" sldId="694"/>
            <ac:spMk id="3" creationId="{6F5A9469-D409-A995-B7A6-02D2CC267728}"/>
          </ac:spMkLst>
        </pc:spChg>
        <pc:spChg chg="del mod">
          <ac:chgData name="Daniel Hershcovich" userId="1b3d3cd0-fb94-4433-8a3c-38cce311c1da" providerId="ADAL" clId="{11B71A9C-242E-48F8-9E4F-D7D1BDDC18BA}" dt="2023-09-07T13:22:03.473" v="2297" actId="478"/>
          <ac:spMkLst>
            <pc:docMk/>
            <pc:sldMk cId="2382443823" sldId="694"/>
            <ac:spMk id="6" creationId="{586CCB91-612E-AC2D-01A8-0C17157ECA16}"/>
          </ac:spMkLst>
        </pc:spChg>
        <pc:spChg chg="del mod">
          <ac:chgData name="Daniel Hershcovich" userId="1b3d3cd0-fb94-4433-8a3c-38cce311c1da" providerId="ADAL" clId="{11B71A9C-242E-48F8-9E4F-D7D1BDDC18BA}" dt="2023-09-07T13:22:05.166" v="2298" actId="478"/>
          <ac:spMkLst>
            <pc:docMk/>
            <pc:sldMk cId="2382443823" sldId="694"/>
            <ac:spMk id="7" creationId="{E193B11F-ECD9-56D4-D578-B7CA0BCCF4B0}"/>
          </ac:spMkLst>
        </pc:spChg>
        <pc:spChg chg="del">
          <ac:chgData name="Daniel Hershcovich" userId="1b3d3cd0-fb94-4433-8a3c-38cce311c1da" providerId="ADAL" clId="{11B71A9C-242E-48F8-9E4F-D7D1BDDC18BA}" dt="2023-09-07T10:15:46.506" v="1237" actId="478"/>
          <ac:spMkLst>
            <pc:docMk/>
            <pc:sldMk cId="2382443823" sldId="694"/>
            <ac:spMk id="8" creationId="{0AB96998-BEB8-E555-A096-FB95C5208222}"/>
          </ac:spMkLst>
        </pc:spChg>
        <pc:spChg chg="add del mod">
          <ac:chgData name="Daniel Hershcovich" userId="1b3d3cd0-fb94-4433-8a3c-38cce311c1da" providerId="ADAL" clId="{11B71A9C-242E-48F8-9E4F-D7D1BDDC18BA}" dt="2023-09-07T10:13:07.776" v="1216" actId="478"/>
          <ac:spMkLst>
            <pc:docMk/>
            <pc:sldMk cId="2382443823" sldId="694"/>
            <ac:spMk id="10" creationId="{D4F57853-A3C9-71DE-A9DC-0A65E32E6135}"/>
          </ac:spMkLst>
        </pc:spChg>
        <pc:spChg chg="del">
          <ac:chgData name="Daniel Hershcovich" userId="1b3d3cd0-fb94-4433-8a3c-38cce311c1da" providerId="ADAL" clId="{11B71A9C-242E-48F8-9E4F-D7D1BDDC18BA}" dt="2023-09-07T10:13:01.266" v="1215" actId="478"/>
          <ac:spMkLst>
            <pc:docMk/>
            <pc:sldMk cId="2382443823" sldId="694"/>
            <ac:spMk id="12" creationId="{2517F43C-2D5F-957E-CDB2-50E043111F09}"/>
          </ac:spMkLst>
        </pc:spChg>
        <pc:spChg chg="add del mod">
          <ac:chgData name="Daniel Hershcovich" userId="1b3d3cd0-fb94-4433-8a3c-38cce311c1da" providerId="ADAL" clId="{11B71A9C-242E-48F8-9E4F-D7D1BDDC18BA}" dt="2023-09-07T13:22:06.513" v="2299" actId="478"/>
          <ac:spMkLst>
            <pc:docMk/>
            <pc:sldMk cId="2382443823" sldId="694"/>
            <ac:spMk id="14" creationId="{D0147E4B-C692-E6B7-29D2-E2B21EFEF2EA}"/>
          </ac:spMkLst>
        </pc:spChg>
        <pc:picChg chg="add del mod ord">
          <ac:chgData name="Daniel Hershcovich" userId="1b3d3cd0-fb94-4433-8a3c-38cce311c1da" providerId="ADAL" clId="{11B71A9C-242E-48F8-9E4F-D7D1BDDC18BA}" dt="2023-09-07T13:23:58.537" v="2331" actId="21"/>
          <ac:picMkLst>
            <pc:docMk/>
            <pc:sldMk cId="2382443823" sldId="694"/>
            <ac:picMk id="13" creationId="{E1403311-2D39-52D9-DD1F-33466C2D70DB}"/>
          </ac:picMkLst>
        </pc:picChg>
        <pc:picChg chg="del">
          <ac:chgData name="Daniel Hershcovich" userId="1b3d3cd0-fb94-4433-8a3c-38cce311c1da" providerId="ADAL" clId="{11B71A9C-242E-48F8-9E4F-D7D1BDDC18BA}" dt="2023-09-07T13:20:06.412" v="2283" actId="478"/>
          <ac:picMkLst>
            <pc:docMk/>
            <pc:sldMk cId="2382443823" sldId="694"/>
            <ac:picMk id="15" creationId="{E15B323A-2705-5C9C-8A28-6EFA7D8E337A}"/>
          </ac:picMkLst>
        </pc:picChg>
        <pc:picChg chg="del">
          <ac:chgData name="Daniel Hershcovich" userId="1b3d3cd0-fb94-4433-8a3c-38cce311c1da" providerId="ADAL" clId="{11B71A9C-242E-48F8-9E4F-D7D1BDDC18BA}" dt="2023-09-07T10:13:11.104" v="1217" actId="478"/>
          <ac:picMkLst>
            <pc:docMk/>
            <pc:sldMk cId="2382443823" sldId="694"/>
            <ac:picMk id="16" creationId="{BE106F3A-1868-A864-3757-246C34637E8B}"/>
          </ac:picMkLst>
        </pc:picChg>
        <pc:picChg chg="add mod">
          <ac:chgData name="Daniel Hershcovich" userId="1b3d3cd0-fb94-4433-8a3c-38cce311c1da" providerId="ADAL" clId="{11B71A9C-242E-48F8-9E4F-D7D1BDDC18BA}" dt="2023-09-07T13:24:23.918" v="2338" actId="1076"/>
          <ac:picMkLst>
            <pc:docMk/>
            <pc:sldMk cId="2382443823" sldId="694"/>
            <ac:picMk id="18" creationId="{2B852F99-65F4-A219-11FD-CC400579C10B}"/>
          </ac:picMkLst>
        </pc:picChg>
        <pc:picChg chg="add mod">
          <ac:chgData name="Daniel Hershcovich" userId="1b3d3cd0-fb94-4433-8a3c-38cce311c1da" providerId="ADAL" clId="{11B71A9C-242E-48F8-9E4F-D7D1BDDC18BA}" dt="2023-09-07T13:24:06.079" v="2333" actId="1076"/>
          <ac:picMkLst>
            <pc:docMk/>
            <pc:sldMk cId="2382443823" sldId="694"/>
            <ac:picMk id="19" creationId="{63590B6F-DD4C-4110-AE56-956864BBF549}"/>
          </ac:picMkLst>
        </pc:picChg>
        <pc:picChg chg="add mod">
          <ac:chgData name="Daniel Hershcovich" userId="1b3d3cd0-fb94-4433-8a3c-38cce311c1da" providerId="ADAL" clId="{11B71A9C-242E-48F8-9E4F-D7D1BDDC18BA}" dt="2023-09-07T13:24:29.134" v="2339" actId="1076"/>
          <ac:picMkLst>
            <pc:docMk/>
            <pc:sldMk cId="2382443823" sldId="694"/>
            <ac:picMk id="20" creationId="{400C7B55-7C8D-7FC0-3E8F-FF23816E2381}"/>
          </ac:picMkLst>
        </pc:picChg>
        <pc:picChg chg="add mod">
          <ac:chgData name="Daniel Hershcovich" userId="1b3d3cd0-fb94-4433-8a3c-38cce311c1da" providerId="ADAL" clId="{11B71A9C-242E-48F8-9E4F-D7D1BDDC18BA}" dt="2023-09-07T13:24:12.974" v="2335" actId="1076"/>
          <ac:picMkLst>
            <pc:docMk/>
            <pc:sldMk cId="2382443823" sldId="694"/>
            <ac:picMk id="21" creationId="{9896EA5E-8B31-DC02-7B0C-72773C2F42A5}"/>
          </ac:picMkLst>
        </pc:picChg>
        <pc:picChg chg="add mod">
          <ac:chgData name="Daniel Hershcovich" userId="1b3d3cd0-fb94-4433-8a3c-38cce311c1da" providerId="ADAL" clId="{11B71A9C-242E-48F8-9E4F-D7D1BDDC18BA}" dt="2023-09-07T13:24:16.662" v="2337" actId="1076"/>
          <ac:picMkLst>
            <pc:docMk/>
            <pc:sldMk cId="2382443823" sldId="694"/>
            <ac:picMk id="22" creationId="{BE0C05A6-5E73-0F19-6188-A5ED4D440370}"/>
          </ac:picMkLst>
        </pc:picChg>
        <pc:picChg chg="add mod">
          <ac:chgData name="Daniel Hershcovich" userId="1b3d3cd0-fb94-4433-8a3c-38cce311c1da" providerId="ADAL" clId="{11B71A9C-242E-48F8-9E4F-D7D1BDDC18BA}" dt="2023-09-07T13:24:14.959" v="2336" actId="1076"/>
          <ac:picMkLst>
            <pc:docMk/>
            <pc:sldMk cId="2382443823" sldId="694"/>
            <ac:picMk id="24" creationId="{73C50EDC-2867-A12A-3EBF-44D9692085BC}"/>
          </ac:picMkLst>
        </pc:picChg>
        <pc:picChg chg="add mod">
          <ac:chgData name="Daniel Hershcovich" userId="1b3d3cd0-fb94-4433-8a3c-38cce311c1da" providerId="ADAL" clId="{11B71A9C-242E-48F8-9E4F-D7D1BDDC18BA}" dt="2023-09-07T13:24:03.030" v="2332" actId="1076"/>
          <ac:picMkLst>
            <pc:docMk/>
            <pc:sldMk cId="2382443823" sldId="694"/>
            <ac:picMk id="26" creationId="{5F606CA7-5EFD-DCFB-F3F5-7AC17557125A}"/>
          </ac:picMkLst>
        </pc:picChg>
        <pc:picChg chg="add mod">
          <ac:chgData name="Daniel Hershcovich" userId="1b3d3cd0-fb94-4433-8a3c-38cce311c1da" providerId="ADAL" clId="{11B71A9C-242E-48F8-9E4F-D7D1BDDC18BA}" dt="2023-09-07T13:24:08.974" v="2334" actId="1076"/>
          <ac:picMkLst>
            <pc:docMk/>
            <pc:sldMk cId="2382443823" sldId="694"/>
            <ac:picMk id="28" creationId="{DF88BADE-BA25-3ED6-B2BB-EFCE11DA5420}"/>
          </ac:picMkLst>
        </pc:picChg>
        <pc:picChg chg="add del mod">
          <ac:chgData name="Daniel Hershcovich" userId="1b3d3cd0-fb94-4433-8a3c-38cce311c1da" providerId="ADAL" clId="{11B71A9C-242E-48F8-9E4F-D7D1BDDC18BA}" dt="2023-09-07T13:24:55.186" v="2345" actId="21"/>
          <ac:picMkLst>
            <pc:docMk/>
            <pc:sldMk cId="2382443823" sldId="694"/>
            <ac:picMk id="29" creationId="{8FC9217C-00FA-EFD7-0917-81B79291E0EC}"/>
          </ac:picMkLst>
        </pc:picChg>
        <pc:picChg chg="add del mod">
          <ac:chgData name="Daniel Hershcovich" userId="1b3d3cd0-fb94-4433-8a3c-38cce311c1da" providerId="ADAL" clId="{11B71A9C-242E-48F8-9E4F-D7D1BDDC18BA}" dt="2023-09-07T13:24:55.186" v="2345" actId="21"/>
          <ac:picMkLst>
            <pc:docMk/>
            <pc:sldMk cId="2382443823" sldId="694"/>
            <ac:picMk id="30" creationId="{A2B86C11-FA5D-98BE-4297-E7A56FD59960}"/>
          </ac:picMkLst>
        </pc:picChg>
        <pc:picChg chg="add mod">
          <ac:chgData name="Daniel Hershcovich" userId="1b3d3cd0-fb94-4433-8a3c-38cce311c1da" providerId="ADAL" clId="{11B71A9C-242E-48F8-9E4F-D7D1BDDC18BA}" dt="2023-09-07T13:25:08.284" v="2347"/>
          <ac:picMkLst>
            <pc:docMk/>
            <pc:sldMk cId="2382443823" sldId="694"/>
            <ac:picMk id="31" creationId="{DEF573E9-A30E-D614-6053-C12EF9E2DF3A}"/>
          </ac:picMkLst>
        </pc:picChg>
        <pc:picChg chg="add mod">
          <ac:chgData name="Daniel Hershcovich" userId="1b3d3cd0-fb94-4433-8a3c-38cce311c1da" providerId="ADAL" clId="{11B71A9C-242E-48F8-9E4F-D7D1BDDC18BA}" dt="2023-09-07T13:25:08.284" v="2347"/>
          <ac:picMkLst>
            <pc:docMk/>
            <pc:sldMk cId="2382443823" sldId="694"/>
            <ac:picMk id="32" creationId="{B0C2AEFB-851D-6AD3-2246-BB9750073D6D}"/>
          </ac:picMkLst>
        </pc:picChg>
        <pc:picChg chg="add del mod">
          <ac:chgData name="Daniel Hershcovich" userId="1b3d3cd0-fb94-4433-8a3c-38cce311c1da" providerId="ADAL" clId="{11B71A9C-242E-48F8-9E4F-D7D1BDDC18BA}" dt="2023-09-07T13:23:58.537" v="2331" actId="21"/>
          <ac:picMkLst>
            <pc:docMk/>
            <pc:sldMk cId="2382443823" sldId="694"/>
            <ac:picMk id="2050" creationId="{53422DE7-F9E9-506E-0236-FFE20E394C68}"/>
          </ac:picMkLst>
        </pc:picChg>
      </pc:sldChg>
      <pc:sldChg chg="addSp delSp modSp new del mod modClrScheme chgLayout">
        <pc:chgData name="Daniel Hershcovich" userId="1b3d3cd0-fb94-4433-8a3c-38cce311c1da" providerId="ADAL" clId="{11B71A9C-242E-48F8-9E4F-D7D1BDDC18BA}" dt="2023-09-06T13:36:21.422" v="661" actId="47"/>
        <pc:sldMkLst>
          <pc:docMk/>
          <pc:sldMk cId="2245758691" sldId="695"/>
        </pc:sldMkLst>
        <pc:spChg chg="del">
          <ac:chgData name="Daniel Hershcovich" userId="1b3d3cd0-fb94-4433-8a3c-38cce311c1da" providerId="ADAL" clId="{11B71A9C-242E-48F8-9E4F-D7D1BDDC18BA}" dt="2023-09-06T13:36:00.124" v="652" actId="26606"/>
          <ac:spMkLst>
            <pc:docMk/>
            <pc:sldMk cId="2245758691" sldId="695"/>
            <ac:spMk id="2" creationId="{5C8EB1FB-9653-35AD-5BA9-20A896B4A8CA}"/>
          </ac:spMkLst>
        </pc:spChg>
        <pc:spChg chg="del mod">
          <ac:chgData name="Daniel Hershcovich" userId="1b3d3cd0-fb94-4433-8a3c-38cce311c1da" providerId="ADAL" clId="{11B71A9C-242E-48F8-9E4F-D7D1BDDC18BA}" dt="2023-09-06T13:36:00.124" v="652" actId="26606"/>
          <ac:spMkLst>
            <pc:docMk/>
            <pc:sldMk cId="2245758691" sldId="695"/>
            <ac:spMk id="3" creationId="{A30EC035-9986-457B-A01B-7140E89B9E9F}"/>
          </ac:spMkLst>
        </pc:spChg>
        <pc:spChg chg="mod">
          <ac:chgData name="Daniel Hershcovich" userId="1b3d3cd0-fb94-4433-8a3c-38cce311c1da" providerId="ADAL" clId="{11B71A9C-242E-48F8-9E4F-D7D1BDDC18BA}" dt="2023-09-06T13:36:00.124" v="652" actId="26606"/>
          <ac:spMkLst>
            <pc:docMk/>
            <pc:sldMk cId="2245758691" sldId="695"/>
            <ac:spMk id="4" creationId="{5D96C195-DD0D-785F-8ADD-857B699E9EE5}"/>
          </ac:spMkLst>
        </pc:spChg>
        <pc:spChg chg="mod">
          <ac:chgData name="Daniel Hershcovich" userId="1b3d3cd0-fb94-4433-8a3c-38cce311c1da" providerId="ADAL" clId="{11B71A9C-242E-48F8-9E4F-D7D1BDDC18BA}" dt="2023-09-06T13:36:00.124" v="652" actId="26606"/>
          <ac:spMkLst>
            <pc:docMk/>
            <pc:sldMk cId="2245758691" sldId="695"/>
            <ac:spMk id="5" creationId="{70C24ED5-6C1B-0409-A579-0F3223F52D93}"/>
          </ac:spMkLst>
        </pc:spChg>
        <pc:spChg chg="add mod">
          <ac:chgData name="Daniel Hershcovich" userId="1b3d3cd0-fb94-4433-8a3c-38cce311c1da" providerId="ADAL" clId="{11B71A9C-242E-48F8-9E4F-D7D1BDDC18BA}" dt="2023-09-06T13:36:11.976" v="656" actId="21"/>
          <ac:spMkLst>
            <pc:docMk/>
            <pc:sldMk cId="2245758691" sldId="695"/>
            <ac:spMk id="8" creationId="{F01F0A03-F4C9-87E5-F1D9-4AA63E28F583}"/>
          </ac:spMkLst>
        </pc:spChg>
        <pc:spChg chg="add mod">
          <ac:chgData name="Daniel Hershcovich" userId="1b3d3cd0-fb94-4433-8a3c-38cce311c1da" providerId="ADAL" clId="{11B71A9C-242E-48F8-9E4F-D7D1BDDC18BA}" dt="2023-09-06T13:36:00.124" v="652" actId="26606"/>
          <ac:spMkLst>
            <pc:docMk/>
            <pc:sldMk cId="2245758691" sldId="695"/>
            <ac:spMk id="11" creationId="{BD8714EF-0F7C-6950-618D-95A18B08EAF3}"/>
          </ac:spMkLst>
        </pc:spChg>
        <pc:spChg chg="add mod">
          <ac:chgData name="Daniel Hershcovich" userId="1b3d3cd0-fb94-4433-8a3c-38cce311c1da" providerId="ADAL" clId="{11B71A9C-242E-48F8-9E4F-D7D1BDDC18BA}" dt="2023-09-06T13:36:00.124" v="652" actId="26606"/>
          <ac:spMkLst>
            <pc:docMk/>
            <pc:sldMk cId="2245758691" sldId="695"/>
            <ac:spMk id="13" creationId="{16D25B62-9CC3-E1B4-CAB8-3DE722E254C8}"/>
          </ac:spMkLst>
        </pc:spChg>
        <pc:graphicFrameChg chg="add del mod">
          <ac:chgData name="Daniel Hershcovich" userId="1b3d3cd0-fb94-4433-8a3c-38cce311c1da" providerId="ADAL" clId="{11B71A9C-242E-48F8-9E4F-D7D1BDDC18BA}" dt="2023-09-06T13:36:11.976" v="656" actId="21"/>
          <ac:graphicFrameMkLst>
            <pc:docMk/>
            <pc:sldMk cId="2245758691" sldId="695"/>
            <ac:graphicFrameMk id="7" creationId="{F0B6454A-5425-0312-A737-E92D3416BE4C}"/>
          </ac:graphicFrameMkLst>
        </pc:graphicFrameChg>
      </pc:sldChg>
      <pc:sldChg chg="modSp del mod">
        <pc:chgData name="Daniel Hershcovich" userId="1b3d3cd0-fb94-4433-8a3c-38cce311c1da" providerId="ADAL" clId="{11B71A9C-242E-48F8-9E4F-D7D1BDDC18BA}" dt="2023-09-06T13:35:37.071" v="649" actId="47"/>
        <pc:sldMkLst>
          <pc:docMk/>
          <pc:sldMk cId="2750835203" sldId="695"/>
        </pc:sldMkLst>
        <pc:spChg chg="mod">
          <ac:chgData name="Daniel Hershcovich" userId="1b3d3cd0-fb94-4433-8a3c-38cce311c1da" providerId="ADAL" clId="{11B71A9C-242E-48F8-9E4F-D7D1BDDC18BA}" dt="2023-09-06T13:34:02.032" v="629" actId="20577"/>
          <ac:spMkLst>
            <pc:docMk/>
            <pc:sldMk cId="2750835203" sldId="695"/>
            <ac:spMk id="2" creationId="{B96E68B9-F683-74E3-B847-64D19EE91670}"/>
          </ac:spMkLst>
        </pc:spChg>
        <pc:graphicFrameChg chg="mod">
          <ac:chgData name="Daniel Hershcovich" userId="1b3d3cd0-fb94-4433-8a3c-38cce311c1da" providerId="ADAL" clId="{11B71A9C-242E-48F8-9E4F-D7D1BDDC18BA}" dt="2023-09-06T13:35:29.419" v="647"/>
          <ac:graphicFrameMkLst>
            <pc:docMk/>
            <pc:sldMk cId="2750835203" sldId="695"/>
            <ac:graphicFrameMk id="9" creationId="{91313D95-3B56-AAE0-C5EA-615308361428}"/>
          </ac:graphicFrameMkLst>
        </pc:graphicFrameChg>
      </pc:sldChg>
      <pc:sldChg chg="addSp delSp modSp new mod modClrScheme chgLayout">
        <pc:chgData name="Daniel Hershcovich" userId="1b3d3cd0-fb94-4433-8a3c-38cce311c1da" providerId="ADAL" clId="{11B71A9C-242E-48F8-9E4F-D7D1BDDC18BA}" dt="2023-09-07T09:13:01.732" v="1101" actId="20577"/>
        <pc:sldMkLst>
          <pc:docMk/>
          <pc:sldMk cId="4220578163" sldId="695"/>
        </pc:sldMkLst>
        <pc:spChg chg="del">
          <ac:chgData name="Daniel Hershcovich" userId="1b3d3cd0-fb94-4433-8a3c-38cce311c1da" providerId="ADAL" clId="{11B71A9C-242E-48F8-9E4F-D7D1BDDC18BA}" dt="2023-09-07T09:10:54.184" v="1050" actId="26606"/>
          <ac:spMkLst>
            <pc:docMk/>
            <pc:sldMk cId="4220578163" sldId="695"/>
            <ac:spMk id="2" creationId="{6B8701C3-7589-C514-F3DA-A4D4B4D5E2D1}"/>
          </ac:spMkLst>
        </pc:spChg>
        <pc:spChg chg="del mod">
          <ac:chgData name="Daniel Hershcovich" userId="1b3d3cd0-fb94-4433-8a3c-38cce311c1da" providerId="ADAL" clId="{11B71A9C-242E-48F8-9E4F-D7D1BDDC18BA}" dt="2023-09-07T09:10:54.184" v="1050" actId="26606"/>
          <ac:spMkLst>
            <pc:docMk/>
            <pc:sldMk cId="4220578163" sldId="695"/>
            <ac:spMk id="3" creationId="{8ABF8F84-75A5-E7CF-D685-6FAC8FBDDEE5}"/>
          </ac:spMkLst>
        </pc:spChg>
        <pc:spChg chg="mod">
          <ac:chgData name="Daniel Hershcovich" userId="1b3d3cd0-fb94-4433-8a3c-38cce311c1da" providerId="ADAL" clId="{11B71A9C-242E-48F8-9E4F-D7D1BDDC18BA}" dt="2023-09-07T09:11:23.864" v="1061" actId="26606"/>
          <ac:spMkLst>
            <pc:docMk/>
            <pc:sldMk cId="4220578163" sldId="695"/>
            <ac:spMk id="4" creationId="{5EA20A3A-9EE4-697C-C24E-B6EAA2CE4B5F}"/>
          </ac:spMkLst>
        </pc:spChg>
        <pc:spChg chg="mod">
          <ac:chgData name="Daniel Hershcovich" userId="1b3d3cd0-fb94-4433-8a3c-38cce311c1da" providerId="ADAL" clId="{11B71A9C-242E-48F8-9E4F-D7D1BDDC18BA}" dt="2023-09-07T09:11:23.864" v="1061" actId="26606"/>
          <ac:spMkLst>
            <pc:docMk/>
            <pc:sldMk cId="4220578163" sldId="695"/>
            <ac:spMk id="5" creationId="{FD7BC506-B5A0-CD01-2817-6476E4D89F45}"/>
          </ac:spMkLst>
        </pc:spChg>
        <pc:spChg chg="add mod">
          <ac:chgData name="Daniel Hershcovich" userId="1b3d3cd0-fb94-4433-8a3c-38cce311c1da" providerId="ADAL" clId="{11B71A9C-242E-48F8-9E4F-D7D1BDDC18BA}" dt="2023-09-07T09:11:27.440" v="1062"/>
          <ac:spMkLst>
            <pc:docMk/>
            <pc:sldMk cId="4220578163" sldId="695"/>
            <ac:spMk id="6" creationId="{A72E0BB2-620C-538A-07A1-93128A004DD6}"/>
          </ac:spMkLst>
        </pc:spChg>
        <pc:spChg chg="add mod">
          <ac:chgData name="Daniel Hershcovich" userId="1b3d3cd0-fb94-4433-8a3c-38cce311c1da" providerId="ADAL" clId="{11B71A9C-242E-48F8-9E4F-D7D1BDDC18BA}" dt="2023-09-07T09:11:23.864" v="1061" actId="26606"/>
          <ac:spMkLst>
            <pc:docMk/>
            <pc:sldMk cId="4220578163" sldId="695"/>
            <ac:spMk id="11" creationId="{FCF1DF07-0843-0D6E-36C0-2A16633D8486}"/>
          </ac:spMkLst>
        </pc:spChg>
        <pc:spChg chg="add del mod">
          <ac:chgData name="Daniel Hershcovich" userId="1b3d3cd0-fb94-4433-8a3c-38cce311c1da" providerId="ADAL" clId="{11B71A9C-242E-48F8-9E4F-D7D1BDDC18BA}" dt="2023-09-07T09:11:30.350" v="1063" actId="478"/>
          <ac:spMkLst>
            <pc:docMk/>
            <pc:sldMk cId="4220578163" sldId="695"/>
            <ac:spMk id="16" creationId="{E7654EB8-10A4-6079-A2B2-CE960C61E91C}"/>
          </ac:spMkLst>
        </pc:spChg>
        <pc:graphicFrameChg chg="add mod modGraphic">
          <ac:chgData name="Daniel Hershcovich" userId="1b3d3cd0-fb94-4433-8a3c-38cce311c1da" providerId="ADAL" clId="{11B71A9C-242E-48F8-9E4F-D7D1BDDC18BA}" dt="2023-09-07T09:13:01.732" v="1101" actId="20577"/>
          <ac:graphicFrameMkLst>
            <pc:docMk/>
            <pc:sldMk cId="4220578163" sldId="695"/>
            <ac:graphicFrameMk id="7" creationId="{F58EA062-5CD4-0A7E-0B8E-3B509F2E96B1}"/>
          </ac:graphicFrameMkLst>
        </pc:graphicFrameChg>
        <pc:picChg chg="add mod">
          <ac:chgData name="Daniel Hershcovich" userId="1b3d3cd0-fb94-4433-8a3c-38cce311c1da" providerId="ADAL" clId="{11B71A9C-242E-48F8-9E4F-D7D1BDDC18BA}" dt="2023-09-07T09:11:27.440" v="1062"/>
          <ac:picMkLst>
            <pc:docMk/>
            <pc:sldMk cId="4220578163" sldId="695"/>
            <ac:picMk id="8" creationId="{360E3D1C-E240-631C-8690-0F6101C2C9E5}"/>
          </ac:picMkLst>
        </pc:picChg>
        <pc:picChg chg="add mod">
          <ac:chgData name="Daniel Hershcovich" userId="1b3d3cd0-fb94-4433-8a3c-38cce311c1da" providerId="ADAL" clId="{11B71A9C-242E-48F8-9E4F-D7D1BDDC18BA}" dt="2023-09-07T09:11:27.440" v="1062"/>
          <ac:picMkLst>
            <pc:docMk/>
            <pc:sldMk cId="4220578163" sldId="695"/>
            <ac:picMk id="9" creationId="{294FB177-B3C8-2EF9-5504-2D44D172277F}"/>
          </ac:picMkLst>
        </pc:picChg>
      </pc:sldChg>
      <pc:sldChg chg="addSp modSp add mod">
        <pc:chgData name="Daniel Hershcovich" userId="1b3d3cd0-fb94-4433-8a3c-38cce311c1da" providerId="ADAL" clId="{11B71A9C-242E-48F8-9E4F-D7D1BDDC18BA}" dt="2023-09-07T13:27:30.126" v="2420" actId="1076"/>
        <pc:sldMkLst>
          <pc:docMk/>
          <pc:sldMk cId="2552408124" sldId="696"/>
        </pc:sldMkLst>
        <pc:spChg chg="mod">
          <ac:chgData name="Daniel Hershcovich" userId="1b3d3cd0-fb94-4433-8a3c-38cce311c1da" providerId="ADAL" clId="{11B71A9C-242E-48F8-9E4F-D7D1BDDC18BA}" dt="2023-09-07T13:27:12.135" v="2417" actId="20577"/>
          <ac:spMkLst>
            <pc:docMk/>
            <pc:sldMk cId="2552408124" sldId="696"/>
            <ac:spMk id="2" creationId="{B96E68B9-F683-74E3-B847-64D19EE91670}"/>
          </ac:spMkLst>
        </pc:spChg>
        <pc:spChg chg="mod">
          <ac:chgData name="Daniel Hershcovich" userId="1b3d3cd0-fb94-4433-8a3c-38cce311c1da" providerId="ADAL" clId="{11B71A9C-242E-48F8-9E4F-D7D1BDDC18BA}" dt="2023-09-07T11:40:23.292" v="1327"/>
          <ac:spMkLst>
            <pc:docMk/>
            <pc:sldMk cId="2552408124" sldId="696"/>
            <ac:spMk id="3" creationId="{6F5A9469-D409-A995-B7A6-02D2CC267728}"/>
          </ac:spMkLst>
        </pc:spChg>
        <pc:spChg chg="add mod">
          <ac:chgData name="Daniel Hershcovich" userId="1b3d3cd0-fb94-4433-8a3c-38cce311c1da" providerId="ADAL" clId="{11B71A9C-242E-48F8-9E4F-D7D1BDDC18BA}" dt="2023-09-07T13:26:47.982" v="2376" actId="1076"/>
          <ac:spMkLst>
            <pc:docMk/>
            <pc:sldMk cId="2552408124" sldId="696"/>
            <ac:spMk id="7" creationId="{8BDC2BC0-3C17-734B-0889-7493A621C66C}"/>
          </ac:spMkLst>
        </pc:spChg>
        <pc:spChg chg="add mod">
          <ac:chgData name="Daniel Hershcovich" userId="1b3d3cd0-fb94-4433-8a3c-38cce311c1da" providerId="ADAL" clId="{11B71A9C-242E-48F8-9E4F-D7D1BDDC18BA}" dt="2023-09-07T13:26:41.528" v="2372" actId="114"/>
          <ac:spMkLst>
            <pc:docMk/>
            <pc:sldMk cId="2552408124" sldId="696"/>
            <ac:spMk id="8" creationId="{882B1226-445F-4C7F-6735-D0B76258B897}"/>
          </ac:spMkLst>
        </pc:spChg>
        <pc:grpChg chg="add mod">
          <ac:chgData name="Daniel Hershcovich" userId="1b3d3cd0-fb94-4433-8a3c-38cce311c1da" providerId="ADAL" clId="{11B71A9C-242E-48F8-9E4F-D7D1BDDC18BA}" dt="2023-09-07T13:27:30.126" v="2420" actId="1076"/>
          <ac:grpSpMkLst>
            <pc:docMk/>
            <pc:sldMk cId="2552408124" sldId="696"/>
            <ac:grpSpMk id="6" creationId="{4E4F2A7B-919B-5AF0-0B5F-9F269449D1E7}"/>
          </ac:grpSpMkLst>
        </pc:grpChg>
        <pc:picChg chg="mod modCrop">
          <ac:chgData name="Daniel Hershcovich" userId="1b3d3cd0-fb94-4433-8a3c-38cce311c1da" providerId="ADAL" clId="{11B71A9C-242E-48F8-9E4F-D7D1BDDC18BA}" dt="2023-09-07T13:27:25.455" v="2419" actId="732"/>
          <ac:picMkLst>
            <pc:docMk/>
            <pc:sldMk cId="2552408124" sldId="696"/>
            <ac:picMk id="12" creationId="{6F8EBD4B-B491-15D5-E650-59DB1C1DE9D1}"/>
          </ac:picMkLst>
        </pc:picChg>
      </pc:sldChg>
      <pc:sldChg chg="addSp delSp modSp new mod">
        <pc:chgData name="Daniel Hershcovich" userId="1b3d3cd0-fb94-4433-8a3c-38cce311c1da" providerId="ADAL" clId="{11B71A9C-242E-48F8-9E4F-D7D1BDDC18BA}" dt="2023-09-07T11:56:56.129" v="1672" actId="14100"/>
        <pc:sldMkLst>
          <pc:docMk/>
          <pc:sldMk cId="4246348737" sldId="697"/>
        </pc:sldMkLst>
        <pc:spChg chg="mod">
          <ac:chgData name="Daniel Hershcovich" userId="1b3d3cd0-fb94-4433-8a3c-38cce311c1da" providerId="ADAL" clId="{11B71A9C-242E-48F8-9E4F-D7D1BDDC18BA}" dt="2023-09-07T11:47:59.852" v="1505" actId="20577"/>
          <ac:spMkLst>
            <pc:docMk/>
            <pc:sldMk cId="4246348737" sldId="697"/>
            <ac:spMk id="2" creationId="{A56DFBA2-EF26-CEAF-8AA3-A38A04B13871}"/>
          </ac:spMkLst>
        </pc:spChg>
        <pc:spChg chg="del">
          <ac:chgData name="Daniel Hershcovich" userId="1b3d3cd0-fb94-4433-8a3c-38cce311c1da" providerId="ADAL" clId="{11B71A9C-242E-48F8-9E4F-D7D1BDDC18BA}" dt="2023-09-07T11:48:44.858" v="1507" actId="3680"/>
          <ac:spMkLst>
            <pc:docMk/>
            <pc:sldMk cId="4246348737" sldId="697"/>
            <ac:spMk id="3" creationId="{A65B0D43-FACE-5762-5022-2CB4A7AE6715}"/>
          </ac:spMkLst>
        </pc:spChg>
        <pc:spChg chg="add mod">
          <ac:chgData name="Daniel Hershcovich" userId="1b3d3cd0-fb94-4433-8a3c-38cce311c1da" providerId="ADAL" clId="{11B71A9C-242E-48F8-9E4F-D7D1BDDC18BA}" dt="2023-09-07T11:48:07.781" v="1506"/>
          <ac:spMkLst>
            <pc:docMk/>
            <pc:sldMk cId="4246348737" sldId="697"/>
            <ac:spMk id="6" creationId="{5A44005C-F2E0-2FF9-0DB5-3FE4189A3512}"/>
          </ac:spMkLst>
        </pc:spChg>
        <pc:spChg chg="add del">
          <ac:chgData name="Daniel Hershcovich" userId="1b3d3cd0-fb94-4433-8a3c-38cce311c1da" providerId="ADAL" clId="{11B71A9C-242E-48F8-9E4F-D7D1BDDC18BA}" dt="2023-09-07T11:54:09.046" v="1638" actId="22"/>
          <ac:spMkLst>
            <pc:docMk/>
            <pc:sldMk cId="4246348737" sldId="697"/>
            <ac:spMk id="9" creationId="{6175900B-0663-A168-B705-ADF7913A347C}"/>
          </ac:spMkLst>
        </pc:spChg>
        <pc:spChg chg="add del">
          <ac:chgData name="Daniel Hershcovich" userId="1b3d3cd0-fb94-4433-8a3c-38cce311c1da" providerId="ADAL" clId="{11B71A9C-242E-48F8-9E4F-D7D1BDDC18BA}" dt="2023-09-07T11:56:44.509" v="1667" actId="22"/>
          <ac:spMkLst>
            <pc:docMk/>
            <pc:sldMk cId="4246348737" sldId="697"/>
            <ac:spMk id="11" creationId="{6974F598-B9F2-27B3-2906-281D03A3696C}"/>
          </ac:spMkLst>
        </pc:spChg>
        <pc:graphicFrameChg chg="add mod ord modGraphic">
          <ac:chgData name="Daniel Hershcovich" userId="1b3d3cd0-fb94-4433-8a3c-38cce311c1da" providerId="ADAL" clId="{11B71A9C-242E-48F8-9E4F-D7D1BDDC18BA}" dt="2023-09-07T11:56:31.804" v="1664" actId="20577"/>
          <ac:graphicFrameMkLst>
            <pc:docMk/>
            <pc:sldMk cId="4246348737" sldId="697"/>
            <ac:graphicFrameMk id="7" creationId="{6607E2DD-9D07-2124-5F65-7A2347D4C344}"/>
          </ac:graphicFrameMkLst>
        </pc:graphicFrameChg>
        <pc:picChg chg="add mod">
          <ac:chgData name="Daniel Hershcovich" userId="1b3d3cd0-fb94-4433-8a3c-38cce311c1da" providerId="ADAL" clId="{11B71A9C-242E-48F8-9E4F-D7D1BDDC18BA}" dt="2023-09-07T11:55:40.332" v="1644" actId="14100"/>
          <ac:picMkLst>
            <pc:docMk/>
            <pc:sldMk cId="4246348737" sldId="697"/>
            <ac:picMk id="1026" creationId="{E97201C0-0110-30B6-9FCC-4424D0C75B53}"/>
          </ac:picMkLst>
        </pc:picChg>
        <pc:picChg chg="add del mod">
          <ac:chgData name="Daniel Hershcovich" userId="1b3d3cd0-fb94-4433-8a3c-38cce311c1da" providerId="ADAL" clId="{11B71A9C-242E-48F8-9E4F-D7D1BDDC18BA}" dt="2023-09-07T11:55:41.990" v="1645"/>
          <ac:picMkLst>
            <pc:docMk/>
            <pc:sldMk cId="4246348737" sldId="697"/>
            <ac:picMk id="1028" creationId="{ACD104B5-4BBA-2BB5-2A0E-9CF63C013A2C}"/>
          </ac:picMkLst>
        </pc:picChg>
        <pc:picChg chg="add mod">
          <ac:chgData name="Daniel Hershcovich" userId="1b3d3cd0-fb94-4433-8a3c-38cce311c1da" providerId="ADAL" clId="{11B71A9C-242E-48F8-9E4F-D7D1BDDC18BA}" dt="2023-09-07T11:55:52.746" v="1650" actId="1076"/>
          <ac:picMkLst>
            <pc:docMk/>
            <pc:sldMk cId="4246348737" sldId="697"/>
            <ac:picMk id="1030" creationId="{862E24A8-6257-810D-0151-83F435279F51}"/>
          </ac:picMkLst>
        </pc:picChg>
        <pc:picChg chg="add del">
          <ac:chgData name="Daniel Hershcovich" userId="1b3d3cd0-fb94-4433-8a3c-38cce311c1da" providerId="ADAL" clId="{11B71A9C-242E-48F8-9E4F-D7D1BDDC18BA}" dt="2023-09-07T11:55:58.372" v="1652"/>
          <ac:picMkLst>
            <pc:docMk/>
            <pc:sldMk cId="4246348737" sldId="697"/>
            <ac:picMk id="1032" creationId="{C2F6FFD2-0758-FBEF-C2BF-3AFA9E968CE5}"/>
          </ac:picMkLst>
        </pc:picChg>
        <pc:picChg chg="add mod">
          <ac:chgData name="Daniel Hershcovich" userId="1b3d3cd0-fb94-4433-8a3c-38cce311c1da" providerId="ADAL" clId="{11B71A9C-242E-48F8-9E4F-D7D1BDDC18BA}" dt="2023-09-07T11:56:06.065" v="1656" actId="1076"/>
          <ac:picMkLst>
            <pc:docMk/>
            <pc:sldMk cId="4246348737" sldId="697"/>
            <ac:picMk id="1034" creationId="{804A1878-691A-4B4D-25B6-7FFF90A48B7F}"/>
          </ac:picMkLst>
        </pc:picChg>
        <pc:picChg chg="add mod">
          <ac:chgData name="Daniel Hershcovich" userId="1b3d3cd0-fb94-4433-8a3c-38cce311c1da" providerId="ADAL" clId="{11B71A9C-242E-48F8-9E4F-D7D1BDDC18BA}" dt="2023-09-07T11:56:35.682" v="1665" actId="1076"/>
          <ac:picMkLst>
            <pc:docMk/>
            <pc:sldMk cId="4246348737" sldId="697"/>
            <ac:picMk id="1036" creationId="{3B1F8417-E602-49FA-5668-70D307E2BD22}"/>
          </ac:picMkLst>
        </pc:picChg>
        <pc:picChg chg="add mod">
          <ac:chgData name="Daniel Hershcovich" userId="1b3d3cd0-fb94-4433-8a3c-38cce311c1da" providerId="ADAL" clId="{11B71A9C-242E-48F8-9E4F-D7D1BDDC18BA}" dt="2023-09-07T11:56:56.129" v="1672" actId="14100"/>
          <ac:picMkLst>
            <pc:docMk/>
            <pc:sldMk cId="4246348737" sldId="697"/>
            <ac:picMk id="1038" creationId="{65D83860-55A9-E0A3-8128-BE60FC1791D8}"/>
          </ac:picMkLst>
        </pc:picChg>
      </pc:sldChg>
      <pc:sldChg chg="addSp delSp modSp new mod modAnim">
        <pc:chgData name="Daniel Hershcovich" userId="1b3d3cd0-fb94-4433-8a3c-38cce311c1da" providerId="ADAL" clId="{11B71A9C-242E-48F8-9E4F-D7D1BDDC18BA}" dt="2023-09-07T12:35:26.283" v="2213" actId="167"/>
        <pc:sldMkLst>
          <pc:docMk/>
          <pc:sldMk cId="3542046446" sldId="698"/>
        </pc:sldMkLst>
        <pc:spChg chg="mod">
          <ac:chgData name="Daniel Hershcovich" userId="1b3d3cd0-fb94-4433-8a3c-38cce311c1da" providerId="ADAL" clId="{11B71A9C-242E-48F8-9E4F-D7D1BDDC18BA}" dt="2023-09-07T12:06:35.860" v="1770" actId="20577"/>
          <ac:spMkLst>
            <pc:docMk/>
            <pc:sldMk cId="3542046446" sldId="698"/>
            <ac:spMk id="2" creationId="{CA2A5AA7-9908-3728-E2AB-C460297759DD}"/>
          </ac:spMkLst>
        </pc:spChg>
        <pc:spChg chg="del mod">
          <ac:chgData name="Daniel Hershcovich" userId="1b3d3cd0-fb94-4433-8a3c-38cce311c1da" providerId="ADAL" clId="{11B71A9C-242E-48F8-9E4F-D7D1BDDC18BA}" dt="2023-09-07T12:21:47.551" v="1916" actId="478"/>
          <ac:spMkLst>
            <pc:docMk/>
            <pc:sldMk cId="3542046446" sldId="698"/>
            <ac:spMk id="3" creationId="{767DCDC8-E30D-AFE1-9016-243822828814}"/>
          </ac:spMkLst>
        </pc:spChg>
        <pc:spChg chg="add mod">
          <ac:chgData name="Daniel Hershcovich" userId="1b3d3cd0-fb94-4433-8a3c-38cce311c1da" providerId="ADAL" clId="{11B71A9C-242E-48F8-9E4F-D7D1BDDC18BA}" dt="2023-09-07T12:06:42.636" v="1773" actId="20577"/>
          <ac:spMkLst>
            <pc:docMk/>
            <pc:sldMk cId="3542046446" sldId="698"/>
            <ac:spMk id="7" creationId="{DD892EE1-EA2E-E5BC-5C63-A83F2E7CB92B}"/>
          </ac:spMkLst>
        </pc:spChg>
        <pc:spChg chg="add mod">
          <ac:chgData name="Daniel Hershcovich" userId="1b3d3cd0-fb94-4433-8a3c-38cce311c1da" providerId="ADAL" clId="{11B71A9C-242E-48F8-9E4F-D7D1BDDC18BA}" dt="2023-09-07T12:21:17.367" v="1907"/>
          <ac:spMkLst>
            <pc:docMk/>
            <pc:sldMk cId="3542046446" sldId="698"/>
            <ac:spMk id="10" creationId="{1CCAFD37-2AE3-93BA-C031-42789EBE974F}"/>
          </ac:spMkLst>
        </pc:spChg>
        <pc:spChg chg="add mod">
          <ac:chgData name="Daniel Hershcovich" userId="1b3d3cd0-fb94-4433-8a3c-38cce311c1da" providerId="ADAL" clId="{11B71A9C-242E-48F8-9E4F-D7D1BDDC18BA}" dt="2023-09-07T12:21:21.942" v="1910"/>
          <ac:spMkLst>
            <pc:docMk/>
            <pc:sldMk cId="3542046446" sldId="698"/>
            <ac:spMk id="11" creationId="{D144B2A9-6F99-99A4-2B2B-D5DAA7D75642}"/>
          </ac:spMkLst>
        </pc:spChg>
        <pc:grpChg chg="add del mod">
          <ac:chgData name="Daniel Hershcovich" userId="1b3d3cd0-fb94-4433-8a3c-38cce311c1da" providerId="ADAL" clId="{11B71A9C-242E-48F8-9E4F-D7D1BDDC18BA}" dt="2023-09-07T12:21:24.351" v="1912" actId="478"/>
          <ac:grpSpMkLst>
            <pc:docMk/>
            <pc:sldMk cId="3542046446" sldId="698"/>
            <ac:grpSpMk id="9" creationId="{4CE41718-AA4B-AF1C-972C-6CE8C06F617C}"/>
          </ac:grpSpMkLst>
        </pc:grpChg>
        <pc:graphicFrameChg chg="add mod">
          <ac:chgData name="Daniel Hershcovich" userId="1b3d3cd0-fb94-4433-8a3c-38cce311c1da" providerId="ADAL" clId="{11B71A9C-242E-48F8-9E4F-D7D1BDDC18BA}" dt="2023-09-07T12:35:05.197" v="2207" actId="14100"/>
          <ac:graphicFrameMkLst>
            <pc:docMk/>
            <pc:sldMk cId="3542046446" sldId="698"/>
            <ac:graphicFrameMk id="12" creationId="{AE097249-AB58-85F6-E5B4-C38D0B72BB7D}"/>
          </ac:graphicFrameMkLst>
        </pc:graphicFrameChg>
        <pc:picChg chg="add del mod">
          <ac:chgData name="Daniel Hershcovich" userId="1b3d3cd0-fb94-4433-8a3c-38cce311c1da" providerId="ADAL" clId="{11B71A9C-242E-48F8-9E4F-D7D1BDDC18BA}" dt="2023-09-07T12:35:18.875" v="2211" actId="1076"/>
          <ac:picMkLst>
            <pc:docMk/>
            <pc:sldMk cId="3542046446" sldId="698"/>
            <ac:picMk id="8" creationId="{1760FB5E-80B4-10DF-4B2A-D98BBE7B2B6A}"/>
          </ac:picMkLst>
        </pc:picChg>
        <pc:picChg chg="add mod ord">
          <ac:chgData name="Daniel Hershcovich" userId="1b3d3cd0-fb94-4433-8a3c-38cce311c1da" providerId="ADAL" clId="{11B71A9C-242E-48F8-9E4F-D7D1BDDC18BA}" dt="2023-09-07T12:35:26.283" v="2213" actId="167"/>
          <ac:picMkLst>
            <pc:docMk/>
            <pc:sldMk cId="3542046446" sldId="698"/>
            <ac:picMk id="13" creationId="{B749C0B3-37BD-30FD-CDC6-BF1AE55F39C0}"/>
          </ac:picMkLst>
        </pc:picChg>
      </pc:sldChg>
      <pc:sldChg chg="addSp delSp modSp new mod">
        <pc:chgData name="Daniel Hershcovich" userId="1b3d3cd0-fb94-4433-8a3c-38cce311c1da" providerId="ADAL" clId="{11B71A9C-242E-48F8-9E4F-D7D1BDDC18BA}" dt="2023-09-07T12:27:45.177" v="1974"/>
        <pc:sldMkLst>
          <pc:docMk/>
          <pc:sldMk cId="3740972191" sldId="699"/>
        </pc:sldMkLst>
        <pc:spChg chg="del">
          <ac:chgData name="Daniel Hershcovich" userId="1b3d3cd0-fb94-4433-8a3c-38cce311c1da" providerId="ADAL" clId="{11B71A9C-242E-48F8-9E4F-D7D1BDDC18BA}" dt="2023-09-07T12:14:40.269" v="1810" actId="26606"/>
          <ac:spMkLst>
            <pc:docMk/>
            <pc:sldMk cId="3740972191" sldId="699"/>
            <ac:spMk id="2" creationId="{A74C5CFF-17AE-6A40-9E7C-2F0B5077A54B}"/>
          </ac:spMkLst>
        </pc:spChg>
        <pc:spChg chg="del">
          <ac:chgData name="Daniel Hershcovich" userId="1b3d3cd0-fb94-4433-8a3c-38cce311c1da" providerId="ADAL" clId="{11B71A9C-242E-48F8-9E4F-D7D1BDDC18BA}" dt="2023-09-07T12:14:11.571" v="1804"/>
          <ac:spMkLst>
            <pc:docMk/>
            <pc:sldMk cId="3740972191" sldId="699"/>
            <ac:spMk id="3" creationId="{3B52E8D4-7B8C-3DA0-12EE-EAF463B7C3A5}"/>
          </ac:spMkLst>
        </pc:spChg>
        <pc:spChg chg="mod">
          <ac:chgData name="Daniel Hershcovich" userId="1b3d3cd0-fb94-4433-8a3c-38cce311c1da" providerId="ADAL" clId="{11B71A9C-242E-48F8-9E4F-D7D1BDDC18BA}" dt="2023-09-07T12:14:40.269" v="1810" actId="26606"/>
          <ac:spMkLst>
            <pc:docMk/>
            <pc:sldMk cId="3740972191" sldId="699"/>
            <ac:spMk id="4" creationId="{A4651C43-FF2C-BC52-E963-CA22E99A45E8}"/>
          </ac:spMkLst>
        </pc:spChg>
        <pc:spChg chg="mod">
          <ac:chgData name="Daniel Hershcovich" userId="1b3d3cd0-fb94-4433-8a3c-38cce311c1da" providerId="ADAL" clId="{11B71A9C-242E-48F8-9E4F-D7D1BDDC18BA}" dt="2023-09-07T12:14:40.269" v="1810" actId="26606"/>
          <ac:spMkLst>
            <pc:docMk/>
            <pc:sldMk cId="3740972191" sldId="699"/>
            <ac:spMk id="5" creationId="{877D9A27-1C7C-6AC9-A785-7F2B233EEEDF}"/>
          </ac:spMkLst>
        </pc:spChg>
        <pc:spChg chg="add del mod">
          <ac:chgData name="Daniel Hershcovich" userId="1b3d3cd0-fb94-4433-8a3c-38cce311c1da" providerId="ADAL" clId="{11B71A9C-242E-48F8-9E4F-D7D1BDDC18BA}" dt="2023-09-07T12:14:40.269" v="1810" actId="26606"/>
          <ac:spMkLst>
            <pc:docMk/>
            <pc:sldMk cId="3740972191" sldId="699"/>
            <ac:spMk id="6" creationId="{574295AC-A9B7-045E-9656-E67102C929A0}"/>
          </ac:spMkLst>
        </pc:spChg>
        <pc:spChg chg="add del mod">
          <ac:chgData name="Daniel Hershcovich" userId="1b3d3cd0-fb94-4433-8a3c-38cce311c1da" providerId="ADAL" clId="{11B71A9C-242E-48F8-9E4F-D7D1BDDC18BA}" dt="2023-09-07T12:26:12.235" v="1958"/>
          <ac:spMkLst>
            <pc:docMk/>
            <pc:sldMk cId="3740972191" sldId="699"/>
            <ac:spMk id="7" creationId="{C9714041-F40D-C4AF-67E0-98387A80CA77}"/>
          </ac:spMkLst>
        </pc:spChg>
        <pc:spChg chg="add mod">
          <ac:chgData name="Daniel Hershcovich" userId="1b3d3cd0-fb94-4433-8a3c-38cce311c1da" providerId="ADAL" clId="{11B71A9C-242E-48F8-9E4F-D7D1BDDC18BA}" dt="2023-09-07T12:27:45.177" v="1974"/>
          <ac:spMkLst>
            <pc:docMk/>
            <pc:sldMk cId="3740972191" sldId="699"/>
            <ac:spMk id="9" creationId="{6C6C2289-1E9C-61C1-DC8B-619976533435}"/>
          </ac:spMkLst>
        </pc:spChg>
        <pc:spChg chg="add mod">
          <ac:chgData name="Daniel Hershcovich" userId="1b3d3cd0-fb94-4433-8a3c-38cce311c1da" providerId="ADAL" clId="{11B71A9C-242E-48F8-9E4F-D7D1BDDC18BA}" dt="2023-09-07T12:14:44.450" v="1826" actId="20577"/>
          <ac:spMkLst>
            <pc:docMk/>
            <pc:sldMk cId="3740972191" sldId="699"/>
            <ac:spMk id="12" creationId="{C340EB1A-693F-6E93-C4FF-7BA16679AB1B}"/>
          </ac:spMkLst>
        </pc:spChg>
        <pc:graphicFrameChg chg="add">
          <ac:chgData name="Daniel Hershcovich" userId="1b3d3cd0-fb94-4433-8a3c-38cce311c1da" providerId="ADAL" clId="{11B71A9C-242E-48F8-9E4F-D7D1BDDC18BA}" dt="2023-09-07T12:14:40.269" v="1810" actId="26606"/>
          <ac:graphicFrameMkLst>
            <pc:docMk/>
            <pc:sldMk cId="3740972191" sldId="699"/>
            <ac:graphicFrameMk id="8" creationId="{5A6D1110-549F-32CE-A203-94F3B8B2C106}"/>
          </ac:graphicFrameMkLst>
        </pc:graphicFrameChg>
      </pc:sldChg>
      <pc:sldChg chg="addSp delSp modSp new add del mod modClrScheme chgLayout">
        <pc:chgData name="Daniel Hershcovich" userId="1b3d3cd0-fb94-4433-8a3c-38cce311c1da" providerId="ADAL" clId="{11B71A9C-242E-48F8-9E4F-D7D1BDDC18BA}" dt="2023-09-07T12:27:45.922" v="1975"/>
        <pc:sldMkLst>
          <pc:docMk/>
          <pc:sldMk cId="1143716566" sldId="700"/>
        </pc:sldMkLst>
        <pc:spChg chg="mod">
          <ac:chgData name="Daniel Hershcovich" userId="1b3d3cd0-fb94-4433-8a3c-38cce311c1da" providerId="ADAL" clId="{11B71A9C-242E-48F8-9E4F-D7D1BDDC18BA}" dt="2023-09-07T12:26:18.071" v="1960" actId="20577"/>
          <ac:spMkLst>
            <pc:docMk/>
            <pc:sldMk cId="1143716566" sldId="700"/>
            <ac:spMk id="2" creationId="{2A20DDB4-DE47-32A0-E4C8-DD78D4A636DB}"/>
          </ac:spMkLst>
        </pc:spChg>
        <pc:spChg chg="add del mod">
          <ac:chgData name="Daniel Hershcovich" userId="1b3d3cd0-fb94-4433-8a3c-38cce311c1da" providerId="ADAL" clId="{11B71A9C-242E-48F8-9E4F-D7D1BDDC18BA}" dt="2023-09-07T12:25:04.776" v="1948"/>
          <ac:spMkLst>
            <pc:docMk/>
            <pc:sldMk cId="1143716566" sldId="700"/>
            <ac:spMk id="3" creationId="{67E7B740-EE2D-AB43-05E5-6F41025B80B7}"/>
          </ac:spMkLst>
        </pc:spChg>
        <pc:spChg chg="mod">
          <ac:chgData name="Daniel Hershcovich" userId="1b3d3cd0-fb94-4433-8a3c-38cce311c1da" providerId="ADAL" clId="{11B71A9C-242E-48F8-9E4F-D7D1BDDC18BA}" dt="2023-09-07T12:25:23.331" v="1950" actId="26606"/>
          <ac:spMkLst>
            <pc:docMk/>
            <pc:sldMk cId="1143716566" sldId="700"/>
            <ac:spMk id="4" creationId="{D07B5D97-9496-4D48-4FC5-74A84130ED4C}"/>
          </ac:spMkLst>
        </pc:spChg>
        <pc:spChg chg="mod">
          <ac:chgData name="Daniel Hershcovich" userId="1b3d3cd0-fb94-4433-8a3c-38cce311c1da" providerId="ADAL" clId="{11B71A9C-242E-48F8-9E4F-D7D1BDDC18BA}" dt="2023-09-07T12:25:23.331" v="1950" actId="26606"/>
          <ac:spMkLst>
            <pc:docMk/>
            <pc:sldMk cId="1143716566" sldId="700"/>
            <ac:spMk id="5" creationId="{19277FB1-62BA-01A8-D456-7761D1283CB2}"/>
          </ac:spMkLst>
        </pc:spChg>
        <pc:spChg chg="add del mod ord">
          <ac:chgData name="Daniel Hershcovich" userId="1b3d3cd0-fb94-4433-8a3c-38cce311c1da" providerId="ADAL" clId="{11B71A9C-242E-48F8-9E4F-D7D1BDDC18BA}" dt="2023-09-07T12:25:56.834" v="1951"/>
          <ac:spMkLst>
            <pc:docMk/>
            <pc:sldMk cId="1143716566" sldId="700"/>
            <ac:spMk id="6" creationId="{785F22CA-6967-5EC4-2EA6-948423A4E483}"/>
          </ac:spMkLst>
        </pc:spChg>
        <pc:spChg chg="add del mod">
          <ac:chgData name="Daniel Hershcovich" userId="1b3d3cd0-fb94-4433-8a3c-38cce311c1da" providerId="ADAL" clId="{11B71A9C-242E-48F8-9E4F-D7D1BDDC18BA}" dt="2023-09-07T12:27:04.091" v="1966" actId="3680"/>
          <ac:spMkLst>
            <pc:docMk/>
            <pc:sldMk cId="1143716566" sldId="700"/>
            <ac:spMk id="11" creationId="{3F0ABAA0-0AA9-918B-F14B-1227333C3E2A}"/>
          </ac:spMkLst>
        </pc:spChg>
        <pc:spChg chg="add mod">
          <ac:chgData name="Daniel Hershcovich" userId="1b3d3cd0-fb94-4433-8a3c-38cce311c1da" providerId="ADAL" clId="{11B71A9C-242E-48F8-9E4F-D7D1BDDC18BA}" dt="2023-09-07T12:27:45.922" v="1975"/>
          <ac:spMkLst>
            <pc:docMk/>
            <pc:sldMk cId="1143716566" sldId="700"/>
            <ac:spMk id="15" creationId="{ACD01429-3931-55E0-8DEF-40A19F1FF28D}"/>
          </ac:spMkLst>
        </pc:spChg>
        <pc:graphicFrameChg chg="add del mod">
          <ac:chgData name="Daniel Hershcovich" userId="1b3d3cd0-fb94-4433-8a3c-38cce311c1da" providerId="ADAL" clId="{11B71A9C-242E-48F8-9E4F-D7D1BDDC18BA}" dt="2023-09-07T12:24:56.884" v="1940"/>
          <ac:graphicFrameMkLst>
            <pc:docMk/>
            <pc:sldMk cId="1143716566" sldId="700"/>
            <ac:graphicFrameMk id="7" creationId="{A460DE2B-883F-B9EF-9845-A8F24C2DDC2E}"/>
          </ac:graphicFrameMkLst>
        </pc:graphicFrameChg>
        <pc:graphicFrameChg chg="add del mod">
          <ac:chgData name="Daniel Hershcovich" userId="1b3d3cd0-fb94-4433-8a3c-38cce311c1da" providerId="ADAL" clId="{11B71A9C-242E-48F8-9E4F-D7D1BDDC18BA}" dt="2023-09-07T12:25:04.651" v="1947"/>
          <ac:graphicFrameMkLst>
            <pc:docMk/>
            <pc:sldMk cId="1143716566" sldId="700"/>
            <ac:graphicFrameMk id="8" creationId="{36C4D582-BD36-7FA7-12D6-9E169A851715}"/>
          </ac:graphicFrameMkLst>
        </pc:graphicFrameChg>
        <pc:graphicFrameChg chg="add del mod ord">
          <ac:chgData name="Daniel Hershcovich" userId="1b3d3cd0-fb94-4433-8a3c-38cce311c1da" providerId="ADAL" clId="{11B71A9C-242E-48F8-9E4F-D7D1BDDC18BA}" dt="2023-09-07T12:26:19.915" v="1961" actId="478"/>
          <ac:graphicFrameMkLst>
            <pc:docMk/>
            <pc:sldMk cId="1143716566" sldId="700"/>
            <ac:graphicFrameMk id="9" creationId="{977F4154-82FE-F2FD-D322-2E5EED2455AE}"/>
          </ac:graphicFrameMkLst>
        </pc:graphicFrameChg>
        <pc:graphicFrameChg chg="add del mod">
          <ac:chgData name="Daniel Hershcovich" userId="1b3d3cd0-fb94-4433-8a3c-38cce311c1da" providerId="ADAL" clId="{11B71A9C-242E-48F8-9E4F-D7D1BDDC18BA}" dt="2023-09-07T12:26:41.324" v="1963"/>
          <ac:graphicFrameMkLst>
            <pc:docMk/>
            <pc:sldMk cId="1143716566" sldId="700"/>
            <ac:graphicFrameMk id="12" creationId="{377FF111-52E0-A6C5-49F6-002375461D7F}"/>
          </ac:graphicFrameMkLst>
        </pc:graphicFrameChg>
        <pc:graphicFrameChg chg="add del mod">
          <ac:chgData name="Daniel Hershcovich" userId="1b3d3cd0-fb94-4433-8a3c-38cce311c1da" providerId="ADAL" clId="{11B71A9C-242E-48F8-9E4F-D7D1BDDC18BA}" dt="2023-09-07T12:27:00.932" v="1965"/>
          <ac:graphicFrameMkLst>
            <pc:docMk/>
            <pc:sldMk cId="1143716566" sldId="700"/>
            <ac:graphicFrameMk id="13" creationId="{D2D53A0A-D672-3D29-CC4B-9F336B2B172F}"/>
          </ac:graphicFrameMkLst>
        </pc:graphicFrameChg>
        <pc:graphicFrameChg chg="add mod ord modGraphic">
          <ac:chgData name="Daniel Hershcovich" userId="1b3d3cd0-fb94-4433-8a3c-38cce311c1da" providerId="ADAL" clId="{11B71A9C-242E-48F8-9E4F-D7D1BDDC18BA}" dt="2023-09-07T12:27:36.889" v="1973" actId="14734"/>
          <ac:graphicFrameMkLst>
            <pc:docMk/>
            <pc:sldMk cId="1143716566" sldId="700"/>
            <ac:graphicFrameMk id="14" creationId="{85E85DE6-6255-5693-F8A6-46EA02DAA0D0}"/>
          </ac:graphicFrameMkLst>
        </pc:graphicFrameChg>
      </pc:sldChg>
      <pc:sldChg chg="addSp delSp modSp new mod">
        <pc:chgData name="Daniel Hershcovich" userId="1b3d3cd0-fb94-4433-8a3c-38cce311c1da" providerId="ADAL" clId="{11B71A9C-242E-48F8-9E4F-D7D1BDDC18BA}" dt="2023-09-07T12:58:07.472" v="2253" actId="14100"/>
        <pc:sldMkLst>
          <pc:docMk/>
          <pc:sldMk cId="2298980860" sldId="701"/>
        </pc:sldMkLst>
        <pc:spChg chg="mod">
          <ac:chgData name="Daniel Hershcovich" userId="1b3d3cd0-fb94-4433-8a3c-38cce311c1da" providerId="ADAL" clId="{11B71A9C-242E-48F8-9E4F-D7D1BDDC18BA}" dt="2023-09-07T12:57:23.985" v="2247" actId="20577"/>
          <ac:spMkLst>
            <pc:docMk/>
            <pc:sldMk cId="2298980860" sldId="701"/>
            <ac:spMk id="2" creationId="{1E18FC76-D09D-5CB5-9AE8-478D457CD44A}"/>
          </ac:spMkLst>
        </pc:spChg>
        <pc:spChg chg="del">
          <ac:chgData name="Daniel Hershcovich" userId="1b3d3cd0-fb94-4433-8a3c-38cce311c1da" providerId="ADAL" clId="{11B71A9C-242E-48F8-9E4F-D7D1BDDC18BA}" dt="2023-09-07T12:57:46.910" v="2248"/>
          <ac:spMkLst>
            <pc:docMk/>
            <pc:sldMk cId="2298980860" sldId="701"/>
            <ac:spMk id="3" creationId="{26B9971B-8E39-E3F8-464E-4212E3EC9B71}"/>
          </ac:spMkLst>
        </pc:spChg>
        <pc:spChg chg="add mod">
          <ac:chgData name="Daniel Hershcovich" userId="1b3d3cd0-fb94-4433-8a3c-38cce311c1da" providerId="ADAL" clId="{11B71A9C-242E-48F8-9E4F-D7D1BDDC18BA}" dt="2023-09-07T12:57:53.001" v="2251"/>
          <ac:spMkLst>
            <pc:docMk/>
            <pc:sldMk cId="2298980860" sldId="701"/>
            <ac:spMk id="8" creationId="{DF786D89-1D64-A195-3797-1427A485FDCF}"/>
          </ac:spMkLst>
        </pc:spChg>
        <pc:picChg chg="add mod">
          <ac:chgData name="Daniel Hershcovich" userId="1b3d3cd0-fb94-4433-8a3c-38cce311c1da" providerId="ADAL" clId="{11B71A9C-242E-48F8-9E4F-D7D1BDDC18BA}" dt="2023-09-07T12:58:07.472" v="2253" actId="14100"/>
          <ac:picMkLst>
            <pc:docMk/>
            <pc:sldMk cId="2298980860" sldId="701"/>
            <ac:picMk id="7" creationId="{825AE6BF-F030-4AA6-CE46-B3FE302A3421}"/>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4B2E2C-8B28-4138-A656-C51451353442}"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22F19C17-F025-4274-9EF7-464F47529F83}">
      <dgm:prSet/>
      <dgm:spPr/>
      <dgm:t>
        <a:bodyPr/>
        <a:lstStyle/>
        <a:p>
          <a:pPr>
            <a:defRPr b="1"/>
          </a:pPr>
          <a:r>
            <a:rPr lang="en-US"/>
            <a:t>2005–2010</a:t>
          </a:r>
        </a:p>
      </dgm:t>
    </dgm:pt>
    <dgm:pt modelId="{6AF69B18-60FA-447B-A5ED-15EAFEFFFEBB}" type="parTrans" cxnId="{1251FBDC-DBE8-4C36-BBA6-EFEFCE8BCD28}">
      <dgm:prSet/>
      <dgm:spPr/>
      <dgm:t>
        <a:bodyPr/>
        <a:lstStyle/>
        <a:p>
          <a:endParaRPr lang="en-US"/>
        </a:p>
      </dgm:t>
    </dgm:pt>
    <dgm:pt modelId="{69F212F6-7C15-4CAE-AED9-8346FA8E00FD}" type="sibTrans" cxnId="{1251FBDC-DBE8-4C36-BBA6-EFEFCE8BCD28}">
      <dgm:prSet/>
      <dgm:spPr/>
      <dgm:t>
        <a:bodyPr/>
        <a:lstStyle/>
        <a:p>
          <a:endParaRPr lang="en-US"/>
        </a:p>
      </dgm:t>
    </dgm:pt>
    <dgm:pt modelId="{6C3D86BC-481A-49D9-B47B-CFCC0009213D}">
      <dgm:prSet/>
      <dgm:spPr/>
      <dgm:t>
        <a:bodyPr/>
        <a:lstStyle/>
        <a:p>
          <a:r>
            <a:rPr lang="en-US"/>
            <a:t>The Open University of Israel</a:t>
          </a:r>
        </a:p>
      </dgm:t>
    </dgm:pt>
    <dgm:pt modelId="{565A7F89-2BA7-4C41-A103-4F3955F7D91D}" type="parTrans" cxnId="{8D775A8D-46FA-4EBB-99F3-83002E907C11}">
      <dgm:prSet/>
      <dgm:spPr/>
      <dgm:t>
        <a:bodyPr/>
        <a:lstStyle/>
        <a:p>
          <a:endParaRPr lang="en-US"/>
        </a:p>
      </dgm:t>
    </dgm:pt>
    <dgm:pt modelId="{FDC66FEF-FA01-4BBA-A57F-77D39078569B}" type="sibTrans" cxnId="{8D775A8D-46FA-4EBB-99F3-83002E907C11}">
      <dgm:prSet/>
      <dgm:spPr/>
      <dgm:t>
        <a:bodyPr/>
        <a:lstStyle/>
        <a:p>
          <a:endParaRPr lang="en-US"/>
        </a:p>
      </dgm:t>
    </dgm:pt>
    <dgm:pt modelId="{1F44796E-1026-4100-B44A-6C9D3F4AA3A1}">
      <dgm:prSet/>
      <dgm:spPr/>
      <dgm:t>
        <a:bodyPr/>
        <a:lstStyle/>
        <a:p>
          <a:pPr>
            <a:defRPr b="1"/>
          </a:pPr>
          <a:r>
            <a:rPr lang="en-US"/>
            <a:t>2008–2019</a:t>
          </a:r>
        </a:p>
      </dgm:t>
    </dgm:pt>
    <dgm:pt modelId="{8BF15B61-E861-4230-9B32-96F289BFE3E7}" type="parTrans" cxnId="{C2986A59-EF93-4F9A-A460-27559C48852C}">
      <dgm:prSet/>
      <dgm:spPr/>
      <dgm:t>
        <a:bodyPr/>
        <a:lstStyle/>
        <a:p>
          <a:endParaRPr lang="en-US"/>
        </a:p>
      </dgm:t>
    </dgm:pt>
    <dgm:pt modelId="{F72FA106-A077-4BB7-999E-8BE54A7FEA9D}" type="sibTrans" cxnId="{C2986A59-EF93-4F9A-A460-27559C48852C}">
      <dgm:prSet/>
      <dgm:spPr/>
      <dgm:t>
        <a:bodyPr/>
        <a:lstStyle/>
        <a:p>
          <a:endParaRPr lang="en-US"/>
        </a:p>
      </dgm:t>
    </dgm:pt>
    <dgm:pt modelId="{9783E87A-0D5C-446C-8AEE-DCFBAD7C6AD9}">
      <dgm:prSet/>
      <dgm:spPr/>
      <dgm:t>
        <a:bodyPr/>
        <a:lstStyle/>
        <a:p>
          <a:r>
            <a:rPr lang="en-US"/>
            <a:t>IBM Research</a:t>
          </a:r>
        </a:p>
      </dgm:t>
    </dgm:pt>
    <dgm:pt modelId="{40BF8326-D604-4B39-B6B5-A93362DD8DBD}" type="parTrans" cxnId="{D033AD6F-6B33-418C-A848-68585EEC2ACA}">
      <dgm:prSet/>
      <dgm:spPr/>
      <dgm:t>
        <a:bodyPr/>
        <a:lstStyle/>
        <a:p>
          <a:endParaRPr lang="en-US"/>
        </a:p>
      </dgm:t>
    </dgm:pt>
    <dgm:pt modelId="{C18A7515-40E1-4C2A-BCDE-E079A8008B9A}" type="sibTrans" cxnId="{D033AD6F-6B33-418C-A848-68585EEC2ACA}">
      <dgm:prSet/>
      <dgm:spPr/>
      <dgm:t>
        <a:bodyPr/>
        <a:lstStyle/>
        <a:p>
          <a:endParaRPr lang="en-US"/>
        </a:p>
      </dgm:t>
    </dgm:pt>
    <dgm:pt modelId="{7444C07A-01F0-4298-A8A3-A8F92E73F43D}">
      <dgm:prSet/>
      <dgm:spPr/>
      <dgm:t>
        <a:bodyPr/>
        <a:lstStyle/>
        <a:p>
          <a:pPr>
            <a:defRPr b="1"/>
          </a:pPr>
          <a:r>
            <a:rPr lang="en-US"/>
            <a:t>2012–2019</a:t>
          </a:r>
        </a:p>
      </dgm:t>
    </dgm:pt>
    <dgm:pt modelId="{2038CFAC-6EA8-4837-BDB3-07BE014EBA3F}" type="parTrans" cxnId="{DAA375B7-7161-4792-AE80-7D206CEA1DB9}">
      <dgm:prSet/>
      <dgm:spPr/>
      <dgm:t>
        <a:bodyPr/>
        <a:lstStyle/>
        <a:p>
          <a:endParaRPr lang="en-US"/>
        </a:p>
      </dgm:t>
    </dgm:pt>
    <dgm:pt modelId="{987D746C-0C54-4599-82E7-80F954331A43}" type="sibTrans" cxnId="{DAA375B7-7161-4792-AE80-7D206CEA1DB9}">
      <dgm:prSet/>
      <dgm:spPr/>
      <dgm:t>
        <a:bodyPr/>
        <a:lstStyle/>
        <a:p>
          <a:endParaRPr lang="en-US"/>
        </a:p>
      </dgm:t>
    </dgm:pt>
    <dgm:pt modelId="{67344F07-BC91-4447-9E44-5079D3201A85}">
      <dgm:prSet/>
      <dgm:spPr/>
      <dgm:t>
        <a:bodyPr/>
        <a:lstStyle/>
        <a:p>
          <a:r>
            <a:rPr lang="en-US"/>
            <a:t>The Hebrew University of Jerusalem</a:t>
          </a:r>
        </a:p>
      </dgm:t>
    </dgm:pt>
    <dgm:pt modelId="{281179F6-F76A-4EAD-96BA-2BBB9E55795D}" type="parTrans" cxnId="{FD5626E9-B27D-4579-B587-D487ED61D5CC}">
      <dgm:prSet/>
      <dgm:spPr/>
      <dgm:t>
        <a:bodyPr/>
        <a:lstStyle/>
        <a:p>
          <a:endParaRPr lang="en-US"/>
        </a:p>
      </dgm:t>
    </dgm:pt>
    <dgm:pt modelId="{5B8C962D-F369-47FB-8A2C-F7746FBCC946}" type="sibTrans" cxnId="{FD5626E9-B27D-4579-B587-D487ED61D5CC}">
      <dgm:prSet/>
      <dgm:spPr/>
      <dgm:t>
        <a:bodyPr/>
        <a:lstStyle/>
        <a:p>
          <a:endParaRPr lang="en-US"/>
        </a:p>
      </dgm:t>
    </dgm:pt>
    <dgm:pt modelId="{C1E8ED01-C805-438C-92B9-18A9ABBB62CD}">
      <dgm:prSet/>
      <dgm:spPr/>
      <dgm:t>
        <a:bodyPr/>
        <a:lstStyle/>
        <a:p>
          <a:pPr>
            <a:defRPr b="1"/>
          </a:pPr>
          <a:r>
            <a:rPr lang="en-US"/>
            <a:t>2019</a:t>
          </a:r>
        </a:p>
      </dgm:t>
    </dgm:pt>
    <dgm:pt modelId="{24550A4E-38D0-4371-AA70-2461E4EEF1FF}" type="parTrans" cxnId="{5A62766C-F272-4AA3-9381-060B47DDB89F}">
      <dgm:prSet/>
      <dgm:spPr/>
      <dgm:t>
        <a:bodyPr/>
        <a:lstStyle/>
        <a:p>
          <a:endParaRPr lang="en-US"/>
        </a:p>
      </dgm:t>
    </dgm:pt>
    <dgm:pt modelId="{8CC5460F-04A5-47CE-B907-E82456555D6C}" type="sibTrans" cxnId="{5A62766C-F272-4AA3-9381-060B47DDB89F}">
      <dgm:prSet/>
      <dgm:spPr/>
      <dgm:t>
        <a:bodyPr/>
        <a:lstStyle/>
        <a:p>
          <a:endParaRPr lang="en-US"/>
        </a:p>
      </dgm:t>
    </dgm:pt>
    <dgm:pt modelId="{17DEC5AC-06AC-408B-BD3D-C5290BC3B637}">
      <dgm:prSet/>
      <dgm:spPr/>
      <dgm:t>
        <a:bodyPr/>
        <a:lstStyle/>
        <a:p>
          <a:r>
            <a:rPr lang="en-US"/>
            <a:t>Since 2019 University of Copenhagen</a:t>
          </a:r>
        </a:p>
      </dgm:t>
    </dgm:pt>
    <dgm:pt modelId="{5BFFDF54-594F-4297-94DF-587D81BC7859}" type="parTrans" cxnId="{F4F74C79-2C3F-409C-B199-978DB317A8AF}">
      <dgm:prSet/>
      <dgm:spPr/>
      <dgm:t>
        <a:bodyPr/>
        <a:lstStyle/>
        <a:p>
          <a:endParaRPr lang="en-US"/>
        </a:p>
      </dgm:t>
    </dgm:pt>
    <dgm:pt modelId="{0D53C61A-3297-44B5-89DB-F2A38E9C13CA}" type="sibTrans" cxnId="{F4F74C79-2C3F-409C-B199-978DB317A8AF}">
      <dgm:prSet/>
      <dgm:spPr/>
      <dgm:t>
        <a:bodyPr/>
        <a:lstStyle/>
        <a:p>
          <a:endParaRPr lang="en-US"/>
        </a:p>
      </dgm:t>
    </dgm:pt>
    <dgm:pt modelId="{698984AB-6D98-45A3-91E0-97976631A448}">
      <dgm:prSet/>
      <dgm:spPr/>
      <dgm:t>
        <a:bodyPr/>
        <a:lstStyle/>
        <a:p>
          <a:r>
            <a:rPr lang="en-US"/>
            <a:t>Assistant Professor, Natural Language Processing</a:t>
          </a:r>
        </a:p>
      </dgm:t>
    </dgm:pt>
    <dgm:pt modelId="{D0DDB61C-86D5-47C9-AE8A-01863182F10F}" type="parTrans" cxnId="{3104B9F4-60C0-4979-8F4B-4DFF94134D5D}">
      <dgm:prSet/>
      <dgm:spPr/>
      <dgm:t>
        <a:bodyPr/>
        <a:lstStyle/>
        <a:p>
          <a:endParaRPr lang="en-US"/>
        </a:p>
      </dgm:t>
    </dgm:pt>
    <dgm:pt modelId="{AAA2AC67-560D-4225-96B0-F8CE17F9AD56}" type="sibTrans" cxnId="{3104B9F4-60C0-4979-8F4B-4DFF94134D5D}">
      <dgm:prSet/>
      <dgm:spPr/>
      <dgm:t>
        <a:bodyPr/>
        <a:lstStyle/>
        <a:p>
          <a:endParaRPr lang="en-US"/>
        </a:p>
      </dgm:t>
    </dgm:pt>
    <dgm:pt modelId="{9301D2BB-D6E3-4617-907C-9EBAF7483E9D}" type="pres">
      <dgm:prSet presAssocID="{234B2E2C-8B28-4138-A656-C51451353442}" presName="root" presStyleCnt="0">
        <dgm:presLayoutVars>
          <dgm:chMax/>
          <dgm:chPref/>
          <dgm:animLvl val="lvl"/>
        </dgm:presLayoutVars>
      </dgm:prSet>
      <dgm:spPr/>
    </dgm:pt>
    <dgm:pt modelId="{2A07155B-4F59-4A8C-807E-F8F9AE5222B1}" type="pres">
      <dgm:prSet presAssocID="{234B2E2C-8B28-4138-A656-C51451353442}"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gm:spPr>
    </dgm:pt>
    <dgm:pt modelId="{650531C3-676D-4F26-894D-84E8C0660D2A}" type="pres">
      <dgm:prSet presAssocID="{234B2E2C-8B28-4138-A656-C51451353442}" presName="nodes" presStyleCnt="0">
        <dgm:presLayoutVars>
          <dgm:chMax/>
          <dgm:chPref/>
          <dgm:animLvl val="lvl"/>
        </dgm:presLayoutVars>
      </dgm:prSet>
      <dgm:spPr/>
    </dgm:pt>
    <dgm:pt modelId="{688A3602-CA0A-4156-A56A-6D410EC7D872}" type="pres">
      <dgm:prSet presAssocID="{22F19C17-F025-4274-9EF7-464F47529F83}" presName="composite" presStyleCnt="0"/>
      <dgm:spPr/>
    </dgm:pt>
    <dgm:pt modelId="{405583F9-F492-4984-A0A3-82DC18099723}" type="pres">
      <dgm:prSet presAssocID="{22F19C17-F025-4274-9EF7-464F47529F83}"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CB4BACC-38E3-4EF5-BEB5-D2E658756DA8}" type="pres">
      <dgm:prSet presAssocID="{22F19C17-F025-4274-9EF7-464F47529F83}" presName="DropPinPlaceHolder" presStyleCnt="0"/>
      <dgm:spPr/>
    </dgm:pt>
    <dgm:pt modelId="{86647AF8-BBBA-4AE6-8BA7-200BDC5FCD6A}" type="pres">
      <dgm:prSet presAssocID="{22F19C17-F025-4274-9EF7-464F47529F83}" presName="DropPin" presStyleLbl="alignNode1" presStyleIdx="0" presStyleCnt="4"/>
      <dgm:spPr/>
    </dgm:pt>
    <dgm:pt modelId="{C50F97FA-1619-41E8-B1A0-F734E080086B}" type="pres">
      <dgm:prSet presAssocID="{22F19C17-F025-4274-9EF7-464F47529F83}"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9B2D9E6C-9833-432F-8621-4C0D200D1436}" type="pres">
      <dgm:prSet presAssocID="{22F19C17-F025-4274-9EF7-464F47529F83}" presName="L2TextContainer" presStyleLbl="revTx" presStyleIdx="0" presStyleCnt="8">
        <dgm:presLayoutVars>
          <dgm:bulletEnabled val="1"/>
        </dgm:presLayoutVars>
      </dgm:prSet>
      <dgm:spPr/>
    </dgm:pt>
    <dgm:pt modelId="{8CFDBF33-45EE-49AD-A42A-62A3BFDB6CA6}" type="pres">
      <dgm:prSet presAssocID="{22F19C17-F025-4274-9EF7-464F47529F83}" presName="L1TextContainer" presStyleLbl="revTx" presStyleIdx="1" presStyleCnt="8">
        <dgm:presLayoutVars>
          <dgm:chMax val="1"/>
          <dgm:chPref val="1"/>
          <dgm:bulletEnabled val="1"/>
        </dgm:presLayoutVars>
      </dgm:prSet>
      <dgm:spPr/>
    </dgm:pt>
    <dgm:pt modelId="{E43F5FC7-47A7-4A56-9326-56D3DB6A7A27}" type="pres">
      <dgm:prSet presAssocID="{22F19C17-F025-4274-9EF7-464F47529F83}" presName="ConnectLine" presStyleLbl="sibTrans1D1" presStyleIdx="0" presStyleCnt="4"/>
      <dgm:spPr>
        <a:noFill/>
        <a:ln w="12700" cap="flat" cmpd="sng" algn="ctr">
          <a:solidFill>
            <a:schemeClr val="accent1">
              <a:hueOff val="0"/>
              <a:satOff val="0"/>
              <a:lumOff val="0"/>
              <a:alphaOff val="0"/>
            </a:schemeClr>
          </a:solidFill>
          <a:prstDash val="dash"/>
          <a:miter lim="800000"/>
        </a:ln>
        <a:effectLst/>
      </dgm:spPr>
    </dgm:pt>
    <dgm:pt modelId="{D4629AF7-0BD6-426E-9BA7-58B87D7708B4}" type="pres">
      <dgm:prSet presAssocID="{22F19C17-F025-4274-9EF7-464F47529F83}" presName="EmptyPlaceHolder" presStyleCnt="0"/>
      <dgm:spPr/>
    </dgm:pt>
    <dgm:pt modelId="{30A4C7E3-420D-4933-958B-4E98FE91C157}" type="pres">
      <dgm:prSet presAssocID="{69F212F6-7C15-4CAE-AED9-8346FA8E00FD}" presName="spaceBetweenRectangles" presStyleCnt="0"/>
      <dgm:spPr/>
    </dgm:pt>
    <dgm:pt modelId="{9D7E2C55-C5D7-4167-9AE2-831F9AD4C77B}" type="pres">
      <dgm:prSet presAssocID="{1F44796E-1026-4100-B44A-6C9D3F4AA3A1}" presName="composite" presStyleCnt="0"/>
      <dgm:spPr/>
    </dgm:pt>
    <dgm:pt modelId="{5EE3E477-6620-4B0B-956A-B337E8F494BE}" type="pres">
      <dgm:prSet presAssocID="{1F44796E-1026-4100-B44A-6C9D3F4AA3A1}"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22EAAF3-CAD6-497D-8BCC-68A6D01984BB}" type="pres">
      <dgm:prSet presAssocID="{1F44796E-1026-4100-B44A-6C9D3F4AA3A1}" presName="DropPinPlaceHolder" presStyleCnt="0"/>
      <dgm:spPr/>
    </dgm:pt>
    <dgm:pt modelId="{E3E63ADF-7072-46F6-B4AF-6C98C014ED59}" type="pres">
      <dgm:prSet presAssocID="{1F44796E-1026-4100-B44A-6C9D3F4AA3A1}" presName="DropPin" presStyleLbl="alignNode1" presStyleIdx="1" presStyleCnt="4"/>
      <dgm:spPr/>
    </dgm:pt>
    <dgm:pt modelId="{4101A6A1-3DF9-4487-A0EB-A21F9BC989E1}" type="pres">
      <dgm:prSet presAssocID="{1F44796E-1026-4100-B44A-6C9D3F4AA3A1}"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7432D5C2-C269-4061-829C-6FC2B604D3CC}" type="pres">
      <dgm:prSet presAssocID="{1F44796E-1026-4100-B44A-6C9D3F4AA3A1}" presName="L2TextContainer" presStyleLbl="revTx" presStyleIdx="2" presStyleCnt="8">
        <dgm:presLayoutVars>
          <dgm:bulletEnabled val="1"/>
        </dgm:presLayoutVars>
      </dgm:prSet>
      <dgm:spPr/>
    </dgm:pt>
    <dgm:pt modelId="{5308DDF2-91E3-4CA3-B61A-CABD7484F2A2}" type="pres">
      <dgm:prSet presAssocID="{1F44796E-1026-4100-B44A-6C9D3F4AA3A1}" presName="L1TextContainer" presStyleLbl="revTx" presStyleIdx="3" presStyleCnt="8">
        <dgm:presLayoutVars>
          <dgm:chMax val="1"/>
          <dgm:chPref val="1"/>
          <dgm:bulletEnabled val="1"/>
        </dgm:presLayoutVars>
      </dgm:prSet>
      <dgm:spPr/>
    </dgm:pt>
    <dgm:pt modelId="{FFFCEB9E-FEA2-4E50-B77D-9050FAD996F0}" type="pres">
      <dgm:prSet presAssocID="{1F44796E-1026-4100-B44A-6C9D3F4AA3A1}" presName="ConnectLine" presStyleLbl="sibTrans1D1" presStyleIdx="1" presStyleCnt="4"/>
      <dgm:spPr>
        <a:noFill/>
        <a:ln w="12700" cap="flat" cmpd="sng" algn="ctr">
          <a:solidFill>
            <a:schemeClr val="accent1">
              <a:hueOff val="0"/>
              <a:satOff val="0"/>
              <a:lumOff val="0"/>
              <a:alphaOff val="0"/>
            </a:schemeClr>
          </a:solidFill>
          <a:prstDash val="dash"/>
          <a:miter lim="800000"/>
        </a:ln>
        <a:effectLst/>
      </dgm:spPr>
    </dgm:pt>
    <dgm:pt modelId="{D04FCD66-F821-4EEA-92EB-0AAFB4DDF394}" type="pres">
      <dgm:prSet presAssocID="{1F44796E-1026-4100-B44A-6C9D3F4AA3A1}" presName="EmptyPlaceHolder" presStyleCnt="0"/>
      <dgm:spPr/>
    </dgm:pt>
    <dgm:pt modelId="{27E30412-24E8-413A-82C8-CDC1AD303842}" type="pres">
      <dgm:prSet presAssocID="{F72FA106-A077-4BB7-999E-8BE54A7FEA9D}" presName="spaceBetweenRectangles" presStyleCnt="0"/>
      <dgm:spPr/>
    </dgm:pt>
    <dgm:pt modelId="{DE8A4839-7803-4E9C-B8C8-C796F36B64D0}" type="pres">
      <dgm:prSet presAssocID="{7444C07A-01F0-4298-A8A3-A8F92E73F43D}" presName="composite" presStyleCnt="0"/>
      <dgm:spPr/>
    </dgm:pt>
    <dgm:pt modelId="{DB290AF9-CAB4-40DB-83CC-3C05C87AD6BE}" type="pres">
      <dgm:prSet presAssocID="{7444C07A-01F0-4298-A8A3-A8F92E73F43D}"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8C94698-158F-4DE5-975C-07393ECFB42E}" type="pres">
      <dgm:prSet presAssocID="{7444C07A-01F0-4298-A8A3-A8F92E73F43D}" presName="DropPinPlaceHolder" presStyleCnt="0"/>
      <dgm:spPr/>
    </dgm:pt>
    <dgm:pt modelId="{BE46389C-21BE-4815-9FF1-A1544386F394}" type="pres">
      <dgm:prSet presAssocID="{7444C07A-01F0-4298-A8A3-A8F92E73F43D}" presName="DropPin" presStyleLbl="alignNode1" presStyleIdx="2" presStyleCnt="4"/>
      <dgm:spPr/>
    </dgm:pt>
    <dgm:pt modelId="{0E40CC3A-9780-425E-B84F-71B45A045640}" type="pres">
      <dgm:prSet presAssocID="{7444C07A-01F0-4298-A8A3-A8F92E73F43D}"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E591757B-540F-4A32-8EA8-CC4C21EA1379}" type="pres">
      <dgm:prSet presAssocID="{7444C07A-01F0-4298-A8A3-A8F92E73F43D}" presName="L2TextContainer" presStyleLbl="revTx" presStyleIdx="4" presStyleCnt="8">
        <dgm:presLayoutVars>
          <dgm:bulletEnabled val="1"/>
        </dgm:presLayoutVars>
      </dgm:prSet>
      <dgm:spPr/>
    </dgm:pt>
    <dgm:pt modelId="{FDB7CFF2-E8D5-4B25-B7FF-7AC47C5F487E}" type="pres">
      <dgm:prSet presAssocID="{7444C07A-01F0-4298-A8A3-A8F92E73F43D}" presName="L1TextContainer" presStyleLbl="revTx" presStyleIdx="5" presStyleCnt="8">
        <dgm:presLayoutVars>
          <dgm:chMax val="1"/>
          <dgm:chPref val="1"/>
          <dgm:bulletEnabled val="1"/>
        </dgm:presLayoutVars>
      </dgm:prSet>
      <dgm:spPr/>
    </dgm:pt>
    <dgm:pt modelId="{50BBDC42-88B9-4F44-AC53-171997C6B5E1}" type="pres">
      <dgm:prSet presAssocID="{7444C07A-01F0-4298-A8A3-A8F92E73F43D}" presName="ConnectLine" presStyleLbl="sibTrans1D1" presStyleIdx="2" presStyleCnt="4"/>
      <dgm:spPr>
        <a:noFill/>
        <a:ln w="12700" cap="flat" cmpd="sng" algn="ctr">
          <a:solidFill>
            <a:schemeClr val="accent1">
              <a:hueOff val="0"/>
              <a:satOff val="0"/>
              <a:lumOff val="0"/>
              <a:alphaOff val="0"/>
            </a:schemeClr>
          </a:solidFill>
          <a:prstDash val="dash"/>
          <a:miter lim="800000"/>
        </a:ln>
        <a:effectLst/>
      </dgm:spPr>
    </dgm:pt>
    <dgm:pt modelId="{7370D977-3F2F-4B46-8C7F-49F32DBB9AF9}" type="pres">
      <dgm:prSet presAssocID="{7444C07A-01F0-4298-A8A3-A8F92E73F43D}" presName="EmptyPlaceHolder" presStyleCnt="0"/>
      <dgm:spPr/>
    </dgm:pt>
    <dgm:pt modelId="{B5EA574E-EFDA-4464-8C8E-3357152BE573}" type="pres">
      <dgm:prSet presAssocID="{987D746C-0C54-4599-82E7-80F954331A43}" presName="spaceBetweenRectangles" presStyleCnt="0"/>
      <dgm:spPr/>
    </dgm:pt>
    <dgm:pt modelId="{B82503B9-C74F-4969-ACCD-773E6B21BA0C}" type="pres">
      <dgm:prSet presAssocID="{C1E8ED01-C805-438C-92B9-18A9ABBB62CD}" presName="composite" presStyleCnt="0"/>
      <dgm:spPr/>
    </dgm:pt>
    <dgm:pt modelId="{859EA0A7-689D-4451-B11F-5A31CE2804D0}" type="pres">
      <dgm:prSet presAssocID="{C1E8ED01-C805-438C-92B9-18A9ABBB62CD}"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FA35354-4EDF-40B9-A537-A59694D05287}" type="pres">
      <dgm:prSet presAssocID="{C1E8ED01-C805-438C-92B9-18A9ABBB62CD}" presName="DropPinPlaceHolder" presStyleCnt="0"/>
      <dgm:spPr/>
    </dgm:pt>
    <dgm:pt modelId="{E6553A7A-FA6B-4CC6-BE5D-1A820CE2E132}" type="pres">
      <dgm:prSet presAssocID="{C1E8ED01-C805-438C-92B9-18A9ABBB62CD}" presName="DropPin" presStyleLbl="alignNode1" presStyleIdx="3" presStyleCnt="4"/>
      <dgm:spPr/>
    </dgm:pt>
    <dgm:pt modelId="{1B361AB4-EE7E-4B96-BD91-AC73085F1FDD}" type="pres">
      <dgm:prSet presAssocID="{C1E8ED01-C805-438C-92B9-18A9ABBB62CD}"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E1927318-8F2E-435F-A1A2-E56A046BD379}" type="pres">
      <dgm:prSet presAssocID="{C1E8ED01-C805-438C-92B9-18A9ABBB62CD}" presName="L2TextContainer" presStyleLbl="revTx" presStyleIdx="6" presStyleCnt="8">
        <dgm:presLayoutVars>
          <dgm:bulletEnabled val="1"/>
        </dgm:presLayoutVars>
      </dgm:prSet>
      <dgm:spPr/>
    </dgm:pt>
    <dgm:pt modelId="{096806CF-764A-4105-ABA7-170809B272F9}" type="pres">
      <dgm:prSet presAssocID="{C1E8ED01-C805-438C-92B9-18A9ABBB62CD}" presName="L1TextContainer" presStyleLbl="revTx" presStyleIdx="7" presStyleCnt="8">
        <dgm:presLayoutVars>
          <dgm:chMax val="1"/>
          <dgm:chPref val="1"/>
          <dgm:bulletEnabled val="1"/>
        </dgm:presLayoutVars>
      </dgm:prSet>
      <dgm:spPr/>
    </dgm:pt>
    <dgm:pt modelId="{A544EF71-09CB-44FC-89EB-DE339091B413}" type="pres">
      <dgm:prSet presAssocID="{C1E8ED01-C805-438C-92B9-18A9ABBB62CD}" presName="ConnectLine" presStyleLbl="sibTrans1D1" presStyleIdx="3" presStyleCnt="4"/>
      <dgm:spPr>
        <a:noFill/>
        <a:ln w="12700" cap="flat" cmpd="sng" algn="ctr">
          <a:solidFill>
            <a:schemeClr val="accent1">
              <a:hueOff val="0"/>
              <a:satOff val="0"/>
              <a:lumOff val="0"/>
              <a:alphaOff val="0"/>
            </a:schemeClr>
          </a:solidFill>
          <a:prstDash val="dash"/>
          <a:miter lim="800000"/>
        </a:ln>
        <a:effectLst/>
      </dgm:spPr>
    </dgm:pt>
    <dgm:pt modelId="{556718EC-23CE-4B3B-97B0-4A92E17C69BF}" type="pres">
      <dgm:prSet presAssocID="{C1E8ED01-C805-438C-92B9-18A9ABBB62CD}" presName="EmptyPlaceHolder" presStyleCnt="0"/>
      <dgm:spPr/>
    </dgm:pt>
  </dgm:ptLst>
  <dgm:cxnLst>
    <dgm:cxn modelId="{16F22805-8C1C-4AF4-9508-0AD0D4799BDA}" type="presOf" srcId="{17DEC5AC-06AC-408B-BD3D-C5290BC3B637}" destId="{E1927318-8F2E-435F-A1A2-E56A046BD379}" srcOrd="0" destOrd="0" presId="urn:microsoft.com/office/officeart/2017/3/layout/DropPinTimeline"/>
    <dgm:cxn modelId="{6EC8C422-5193-489D-A9E0-E2E20EA209C2}" type="presOf" srcId="{C1E8ED01-C805-438C-92B9-18A9ABBB62CD}" destId="{096806CF-764A-4105-ABA7-170809B272F9}" srcOrd="0" destOrd="0" presId="urn:microsoft.com/office/officeart/2017/3/layout/DropPinTimeline"/>
    <dgm:cxn modelId="{D0CB852D-3367-4EE7-B652-E8D21455B8A7}" type="presOf" srcId="{22F19C17-F025-4274-9EF7-464F47529F83}" destId="{8CFDBF33-45EE-49AD-A42A-62A3BFDB6CA6}" srcOrd="0" destOrd="0" presId="urn:microsoft.com/office/officeart/2017/3/layout/DropPinTimeline"/>
    <dgm:cxn modelId="{9F908864-5BC1-4B5B-B3B3-EA65E1CED91A}" type="presOf" srcId="{9783E87A-0D5C-446C-8AEE-DCFBAD7C6AD9}" destId="{7432D5C2-C269-4061-829C-6FC2B604D3CC}" srcOrd="0" destOrd="0" presId="urn:microsoft.com/office/officeart/2017/3/layout/DropPinTimeline"/>
    <dgm:cxn modelId="{5A62766C-F272-4AA3-9381-060B47DDB89F}" srcId="{234B2E2C-8B28-4138-A656-C51451353442}" destId="{C1E8ED01-C805-438C-92B9-18A9ABBB62CD}" srcOrd="3" destOrd="0" parTransId="{24550A4E-38D0-4371-AA70-2461E4EEF1FF}" sibTransId="{8CC5460F-04A5-47CE-B907-E82456555D6C}"/>
    <dgm:cxn modelId="{08B06D4E-96D2-4558-AF6A-DCBAE001191A}" type="presOf" srcId="{698984AB-6D98-45A3-91E0-97976631A448}" destId="{E1927318-8F2E-435F-A1A2-E56A046BD379}" srcOrd="0" destOrd="1" presId="urn:microsoft.com/office/officeart/2017/3/layout/DropPinTimeline"/>
    <dgm:cxn modelId="{D9F9DD4E-AC7A-47EA-A85F-1A603B1ECB09}" type="presOf" srcId="{6C3D86BC-481A-49D9-B47B-CFCC0009213D}" destId="{9B2D9E6C-9833-432F-8621-4C0D200D1436}" srcOrd="0" destOrd="0" presId="urn:microsoft.com/office/officeart/2017/3/layout/DropPinTimeline"/>
    <dgm:cxn modelId="{D033AD6F-6B33-418C-A848-68585EEC2ACA}" srcId="{1F44796E-1026-4100-B44A-6C9D3F4AA3A1}" destId="{9783E87A-0D5C-446C-8AEE-DCFBAD7C6AD9}" srcOrd="0" destOrd="0" parTransId="{40BF8326-D604-4B39-B6B5-A93362DD8DBD}" sibTransId="{C18A7515-40E1-4C2A-BCDE-E079A8008B9A}"/>
    <dgm:cxn modelId="{3125F753-6125-4096-B8AE-7747E13EA25E}" type="presOf" srcId="{1F44796E-1026-4100-B44A-6C9D3F4AA3A1}" destId="{5308DDF2-91E3-4CA3-B61A-CABD7484F2A2}" srcOrd="0" destOrd="0" presId="urn:microsoft.com/office/officeart/2017/3/layout/DropPinTimeline"/>
    <dgm:cxn modelId="{C2986A59-EF93-4F9A-A460-27559C48852C}" srcId="{234B2E2C-8B28-4138-A656-C51451353442}" destId="{1F44796E-1026-4100-B44A-6C9D3F4AA3A1}" srcOrd="1" destOrd="0" parTransId="{8BF15B61-E861-4230-9B32-96F289BFE3E7}" sibTransId="{F72FA106-A077-4BB7-999E-8BE54A7FEA9D}"/>
    <dgm:cxn modelId="{F4F74C79-2C3F-409C-B199-978DB317A8AF}" srcId="{C1E8ED01-C805-438C-92B9-18A9ABBB62CD}" destId="{17DEC5AC-06AC-408B-BD3D-C5290BC3B637}" srcOrd="0" destOrd="0" parTransId="{5BFFDF54-594F-4297-94DF-587D81BC7859}" sibTransId="{0D53C61A-3297-44B5-89DB-F2A38E9C13CA}"/>
    <dgm:cxn modelId="{8D775A8D-46FA-4EBB-99F3-83002E907C11}" srcId="{22F19C17-F025-4274-9EF7-464F47529F83}" destId="{6C3D86BC-481A-49D9-B47B-CFCC0009213D}" srcOrd="0" destOrd="0" parTransId="{565A7F89-2BA7-4C41-A103-4F3955F7D91D}" sibTransId="{FDC66FEF-FA01-4BBA-A57F-77D39078569B}"/>
    <dgm:cxn modelId="{271D3399-C449-468A-A3F3-D45CBA2EF426}" type="presOf" srcId="{67344F07-BC91-4447-9E44-5079D3201A85}" destId="{E591757B-540F-4A32-8EA8-CC4C21EA1379}" srcOrd="0" destOrd="0" presId="urn:microsoft.com/office/officeart/2017/3/layout/DropPinTimeline"/>
    <dgm:cxn modelId="{344A7B9E-F42E-469F-AC4A-23C5D27C4B4C}" type="presOf" srcId="{7444C07A-01F0-4298-A8A3-A8F92E73F43D}" destId="{FDB7CFF2-E8D5-4B25-B7FF-7AC47C5F487E}" srcOrd="0" destOrd="0" presId="urn:microsoft.com/office/officeart/2017/3/layout/DropPinTimeline"/>
    <dgm:cxn modelId="{DAA375B7-7161-4792-AE80-7D206CEA1DB9}" srcId="{234B2E2C-8B28-4138-A656-C51451353442}" destId="{7444C07A-01F0-4298-A8A3-A8F92E73F43D}" srcOrd="2" destOrd="0" parTransId="{2038CFAC-6EA8-4837-BDB3-07BE014EBA3F}" sibTransId="{987D746C-0C54-4599-82E7-80F954331A43}"/>
    <dgm:cxn modelId="{1251FBDC-DBE8-4C36-BBA6-EFEFCE8BCD28}" srcId="{234B2E2C-8B28-4138-A656-C51451353442}" destId="{22F19C17-F025-4274-9EF7-464F47529F83}" srcOrd="0" destOrd="0" parTransId="{6AF69B18-60FA-447B-A5ED-15EAFEFFFEBB}" sibTransId="{69F212F6-7C15-4CAE-AED9-8346FA8E00FD}"/>
    <dgm:cxn modelId="{FD5626E9-B27D-4579-B587-D487ED61D5CC}" srcId="{7444C07A-01F0-4298-A8A3-A8F92E73F43D}" destId="{67344F07-BC91-4447-9E44-5079D3201A85}" srcOrd="0" destOrd="0" parTransId="{281179F6-F76A-4EAD-96BA-2BBB9E55795D}" sibTransId="{5B8C962D-F369-47FB-8A2C-F7746FBCC946}"/>
    <dgm:cxn modelId="{3104B9F4-60C0-4979-8F4B-4DFF94134D5D}" srcId="{17DEC5AC-06AC-408B-BD3D-C5290BC3B637}" destId="{698984AB-6D98-45A3-91E0-97976631A448}" srcOrd="0" destOrd="0" parTransId="{D0DDB61C-86D5-47C9-AE8A-01863182F10F}" sibTransId="{AAA2AC67-560D-4225-96B0-F8CE17F9AD56}"/>
    <dgm:cxn modelId="{BEFD7CF7-FB29-45BB-8415-8923C920AF8F}" type="presOf" srcId="{234B2E2C-8B28-4138-A656-C51451353442}" destId="{9301D2BB-D6E3-4617-907C-9EBAF7483E9D}" srcOrd="0" destOrd="0" presId="urn:microsoft.com/office/officeart/2017/3/layout/DropPinTimeline"/>
    <dgm:cxn modelId="{0EC97254-AE44-4F02-BDF4-D4FF29059AFE}" type="presParOf" srcId="{9301D2BB-D6E3-4617-907C-9EBAF7483E9D}" destId="{2A07155B-4F59-4A8C-807E-F8F9AE5222B1}" srcOrd="0" destOrd="0" presId="urn:microsoft.com/office/officeart/2017/3/layout/DropPinTimeline"/>
    <dgm:cxn modelId="{D087481E-3D48-4600-A586-53EF36AEB54C}" type="presParOf" srcId="{9301D2BB-D6E3-4617-907C-9EBAF7483E9D}" destId="{650531C3-676D-4F26-894D-84E8C0660D2A}" srcOrd="1" destOrd="0" presId="urn:microsoft.com/office/officeart/2017/3/layout/DropPinTimeline"/>
    <dgm:cxn modelId="{8C0CA669-26F6-437E-B937-0D48190CD799}" type="presParOf" srcId="{650531C3-676D-4F26-894D-84E8C0660D2A}" destId="{688A3602-CA0A-4156-A56A-6D410EC7D872}" srcOrd="0" destOrd="0" presId="urn:microsoft.com/office/officeart/2017/3/layout/DropPinTimeline"/>
    <dgm:cxn modelId="{35B24E24-0E1C-4855-846E-F97108B65BF4}" type="presParOf" srcId="{688A3602-CA0A-4156-A56A-6D410EC7D872}" destId="{405583F9-F492-4984-A0A3-82DC18099723}" srcOrd="0" destOrd="0" presId="urn:microsoft.com/office/officeart/2017/3/layout/DropPinTimeline"/>
    <dgm:cxn modelId="{715DA28F-709C-4CD2-9CEB-8858FB266CC9}" type="presParOf" srcId="{688A3602-CA0A-4156-A56A-6D410EC7D872}" destId="{FCB4BACC-38E3-4EF5-BEB5-D2E658756DA8}" srcOrd="1" destOrd="0" presId="urn:microsoft.com/office/officeart/2017/3/layout/DropPinTimeline"/>
    <dgm:cxn modelId="{73485C39-8FB4-49C4-9440-6B502C36B295}" type="presParOf" srcId="{FCB4BACC-38E3-4EF5-BEB5-D2E658756DA8}" destId="{86647AF8-BBBA-4AE6-8BA7-200BDC5FCD6A}" srcOrd="0" destOrd="0" presId="urn:microsoft.com/office/officeart/2017/3/layout/DropPinTimeline"/>
    <dgm:cxn modelId="{D0EC2721-AEEA-4640-91D0-E1FA0611EE7B}" type="presParOf" srcId="{FCB4BACC-38E3-4EF5-BEB5-D2E658756DA8}" destId="{C50F97FA-1619-41E8-B1A0-F734E080086B}" srcOrd="1" destOrd="0" presId="urn:microsoft.com/office/officeart/2017/3/layout/DropPinTimeline"/>
    <dgm:cxn modelId="{E120BA49-9E4B-4A8D-8686-C88D4782F690}" type="presParOf" srcId="{688A3602-CA0A-4156-A56A-6D410EC7D872}" destId="{9B2D9E6C-9833-432F-8621-4C0D200D1436}" srcOrd="2" destOrd="0" presId="urn:microsoft.com/office/officeart/2017/3/layout/DropPinTimeline"/>
    <dgm:cxn modelId="{CEC6DA2F-70E9-46B5-9A06-34D98FD08C5D}" type="presParOf" srcId="{688A3602-CA0A-4156-A56A-6D410EC7D872}" destId="{8CFDBF33-45EE-49AD-A42A-62A3BFDB6CA6}" srcOrd="3" destOrd="0" presId="urn:microsoft.com/office/officeart/2017/3/layout/DropPinTimeline"/>
    <dgm:cxn modelId="{A6E4BAEE-4099-4386-8404-436C68CFD0EF}" type="presParOf" srcId="{688A3602-CA0A-4156-A56A-6D410EC7D872}" destId="{E43F5FC7-47A7-4A56-9326-56D3DB6A7A27}" srcOrd="4" destOrd="0" presId="urn:microsoft.com/office/officeart/2017/3/layout/DropPinTimeline"/>
    <dgm:cxn modelId="{48C26B13-202F-4BBD-806C-16C76678EA4D}" type="presParOf" srcId="{688A3602-CA0A-4156-A56A-6D410EC7D872}" destId="{D4629AF7-0BD6-426E-9BA7-58B87D7708B4}" srcOrd="5" destOrd="0" presId="urn:microsoft.com/office/officeart/2017/3/layout/DropPinTimeline"/>
    <dgm:cxn modelId="{A61C5C7F-E02F-4C67-A0BF-4D8F26789553}" type="presParOf" srcId="{650531C3-676D-4F26-894D-84E8C0660D2A}" destId="{30A4C7E3-420D-4933-958B-4E98FE91C157}" srcOrd="1" destOrd="0" presId="urn:microsoft.com/office/officeart/2017/3/layout/DropPinTimeline"/>
    <dgm:cxn modelId="{F4F4B788-BB9A-4FDC-9308-0F7A31250D12}" type="presParOf" srcId="{650531C3-676D-4F26-894D-84E8C0660D2A}" destId="{9D7E2C55-C5D7-4167-9AE2-831F9AD4C77B}" srcOrd="2" destOrd="0" presId="urn:microsoft.com/office/officeart/2017/3/layout/DropPinTimeline"/>
    <dgm:cxn modelId="{EEF7B0DE-0646-48C0-8A90-937BD44246AF}" type="presParOf" srcId="{9D7E2C55-C5D7-4167-9AE2-831F9AD4C77B}" destId="{5EE3E477-6620-4B0B-956A-B337E8F494BE}" srcOrd="0" destOrd="0" presId="urn:microsoft.com/office/officeart/2017/3/layout/DropPinTimeline"/>
    <dgm:cxn modelId="{1E273B6D-3148-42E5-8204-87D4A08825E9}" type="presParOf" srcId="{9D7E2C55-C5D7-4167-9AE2-831F9AD4C77B}" destId="{722EAAF3-CAD6-497D-8BCC-68A6D01984BB}" srcOrd="1" destOrd="0" presId="urn:microsoft.com/office/officeart/2017/3/layout/DropPinTimeline"/>
    <dgm:cxn modelId="{C6279643-A6B2-44B2-A54E-C4929ABA9989}" type="presParOf" srcId="{722EAAF3-CAD6-497D-8BCC-68A6D01984BB}" destId="{E3E63ADF-7072-46F6-B4AF-6C98C014ED59}" srcOrd="0" destOrd="0" presId="urn:microsoft.com/office/officeart/2017/3/layout/DropPinTimeline"/>
    <dgm:cxn modelId="{B1FC360D-696C-4854-8403-7818DCC3305E}" type="presParOf" srcId="{722EAAF3-CAD6-497D-8BCC-68A6D01984BB}" destId="{4101A6A1-3DF9-4487-A0EB-A21F9BC989E1}" srcOrd="1" destOrd="0" presId="urn:microsoft.com/office/officeart/2017/3/layout/DropPinTimeline"/>
    <dgm:cxn modelId="{C95B42BB-56E5-4D4B-9660-AC455D2C4836}" type="presParOf" srcId="{9D7E2C55-C5D7-4167-9AE2-831F9AD4C77B}" destId="{7432D5C2-C269-4061-829C-6FC2B604D3CC}" srcOrd="2" destOrd="0" presId="urn:microsoft.com/office/officeart/2017/3/layout/DropPinTimeline"/>
    <dgm:cxn modelId="{CC9B8609-3A8E-41DE-B761-33930B7E4289}" type="presParOf" srcId="{9D7E2C55-C5D7-4167-9AE2-831F9AD4C77B}" destId="{5308DDF2-91E3-4CA3-B61A-CABD7484F2A2}" srcOrd="3" destOrd="0" presId="urn:microsoft.com/office/officeart/2017/3/layout/DropPinTimeline"/>
    <dgm:cxn modelId="{DAAC9D60-EC87-474E-A2C2-4CBD003FD37C}" type="presParOf" srcId="{9D7E2C55-C5D7-4167-9AE2-831F9AD4C77B}" destId="{FFFCEB9E-FEA2-4E50-B77D-9050FAD996F0}" srcOrd="4" destOrd="0" presId="urn:microsoft.com/office/officeart/2017/3/layout/DropPinTimeline"/>
    <dgm:cxn modelId="{2016025C-5F70-44A0-BD1E-62513C3C9937}" type="presParOf" srcId="{9D7E2C55-C5D7-4167-9AE2-831F9AD4C77B}" destId="{D04FCD66-F821-4EEA-92EB-0AAFB4DDF394}" srcOrd="5" destOrd="0" presId="urn:microsoft.com/office/officeart/2017/3/layout/DropPinTimeline"/>
    <dgm:cxn modelId="{1BE2D245-608A-4542-BA4D-1E561A8FA6B5}" type="presParOf" srcId="{650531C3-676D-4F26-894D-84E8C0660D2A}" destId="{27E30412-24E8-413A-82C8-CDC1AD303842}" srcOrd="3" destOrd="0" presId="urn:microsoft.com/office/officeart/2017/3/layout/DropPinTimeline"/>
    <dgm:cxn modelId="{62CDDE2C-9776-4E11-B0A3-3DB55DD1E99C}" type="presParOf" srcId="{650531C3-676D-4F26-894D-84E8C0660D2A}" destId="{DE8A4839-7803-4E9C-B8C8-C796F36B64D0}" srcOrd="4" destOrd="0" presId="urn:microsoft.com/office/officeart/2017/3/layout/DropPinTimeline"/>
    <dgm:cxn modelId="{E773A071-C242-4FA6-8771-684C986D26F7}" type="presParOf" srcId="{DE8A4839-7803-4E9C-B8C8-C796F36B64D0}" destId="{DB290AF9-CAB4-40DB-83CC-3C05C87AD6BE}" srcOrd="0" destOrd="0" presId="urn:microsoft.com/office/officeart/2017/3/layout/DropPinTimeline"/>
    <dgm:cxn modelId="{E039E6AE-6D0C-4139-AB18-7D232F0A8CA5}" type="presParOf" srcId="{DE8A4839-7803-4E9C-B8C8-C796F36B64D0}" destId="{98C94698-158F-4DE5-975C-07393ECFB42E}" srcOrd="1" destOrd="0" presId="urn:microsoft.com/office/officeart/2017/3/layout/DropPinTimeline"/>
    <dgm:cxn modelId="{D62E8FEA-8243-47D0-ADAA-48CB846ECD4B}" type="presParOf" srcId="{98C94698-158F-4DE5-975C-07393ECFB42E}" destId="{BE46389C-21BE-4815-9FF1-A1544386F394}" srcOrd="0" destOrd="0" presId="urn:microsoft.com/office/officeart/2017/3/layout/DropPinTimeline"/>
    <dgm:cxn modelId="{65647B2C-5052-4196-81CC-449BA592881B}" type="presParOf" srcId="{98C94698-158F-4DE5-975C-07393ECFB42E}" destId="{0E40CC3A-9780-425E-B84F-71B45A045640}" srcOrd="1" destOrd="0" presId="urn:microsoft.com/office/officeart/2017/3/layout/DropPinTimeline"/>
    <dgm:cxn modelId="{41D9A14E-6D6F-41C3-9A24-B18BB7351133}" type="presParOf" srcId="{DE8A4839-7803-4E9C-B8C8-C796F36B64D0}" destId="{E591757B-540F-4A32-8EA8-CC4C21EA1379}" srcOrd="2" destOrd="0" presId="urn:microsoft.com/office/officeart/2017/3/layout/DropPinTimeline"/>
    <dgm:cxn modelId="{92B22D83-8238-4A17-AE29-6ECDFB2E94D2}" type="presParOf" srcId="{DE8A4839-7803-4E9C-B8C8-C796F36B64D0}" destId="{FDB7CFF2-E8D5-4B25-B7FF-7AC47C5F487E}" srcOrd="3" destOrd="0" presId="urn:microsoft.com/office/officeart/2017/3/layout/DropPinTimeline"/>
    <dgm:cxn modelId="{E7073DC5-52E3-4AFF-A132-A16F95479570}" type="presParOf" srcId="{DE8A4839-7803-4E9C-B8C8-C796F36B64D0}" destId="{50BBDC42-88B9-4F44-AC53-171997C6B5E1}" srcOrd="4" destOrd="0" presId="urn:microsoft.com/office/officeart/2017/3/layout/DropPinTimeline"/>
    <dgm:cxn modelId="{B581C179-7D21-433F-9745-5D31D56C9EEC}" type="presParOf" srcId="{DE8A4839-7803-4E9C-B8C8-C796F36B64D0}" destId="{7370D977-3F2F-4B46-8C7F-49F32DBB9AF9}" srcOrd="5" destOrd="0" presId="urn:microsoft.com/office/officeart/2017/3/layout/DropPinTimeline"/>
    <dgm:cxn modelId="{D6A57A76-5BEF-41B7-8F13-98DE685068CF}" type="presParOf" srcId="{650531C3-676D-4F26-894D-84E8C0660D2A}" destId="{B5EA574E-EFDA-4464-8C8E-3357152BE573}" srcOrd="5" destOrd="0" presId="urn:microsoft.com/office/officeart/2017/3/layout/DropPinTimeline"/>
    <dgm:cxn modelId="{8EE3EEF7-9E25-4E30-B24D-6E2143BFF9EC}" type="presParOf" srcId="{650531C3-676D-4F26-894D-84E8C0660D2A}" destId="{B82503B9-C74F-4969-ACCD-773E6B21BA0C}" srcOrd="6" destOrd="0" presId="urn:microsoft.com/office/officeart/2017/3/layout/DropPinTimeline"/>
    <dgm:cxn modelId="{2964F6EA-A21C-43BD-9BE0-418BE355616C}" type="presParOf" srcId="{B82503B9-C74F-4969-ACCD-773E6B21BA0C}" destId="{859EA0A7-689D-4451-B11F-5A31CE2804D0}" srcOrd="0" destOrd="0" presId="urn:microsoft.com/office/officeart/2017/3/layout/DropPinTimeline"/>
    <dgm:cxn modelId="{8370B297-9303-454D-838A-9BB8A0612EF5}" type="presParOf" srcId="{B82503B9-C74F-4969-ACCD-773E6B21BA0C}" destId="{7FA35354-4EDF-40B9-A537-A59694D05287}" srcOrd="1" destOrd="0" presId="urn:microsoft.com/office/officeart/2017/3/layout/DropPinTimeline"/>
    <dgm:cxn modelId="{271682F3-6A0B-4C19-8708-261B1F61F5AC}" type="presParOf" srcId="{7FA35354-4EDF-40B9-A537-A59694D05287}" destId="{E6553A7A-FA6B-4CC6-BE5D-1A820CE2E132}" srcOrd="0" destOrd="0" presId="urn:microsoft.com/office/officeart/2017/3/layout/DropPinTimeline"/>
    <dgm:cxn modelId="{C818F231-60FD-47C3-BC64-963FEBF6716E}" type="presParOf" srcId="{7FA35354-4EDF-40B9-A537-A59694D05287}" destId="{1B361AB4-EE7E-4B96-BD91-AC73085F1FDD}" srcOrd="1" destOrd="0" presId="urn:microsoft.com/office/officeart/2017/3/layout/DropPinTimeline"/>
    <dgm:cxn modelId="{EED3571F-73DF-45AF-B1D5-FD541BF76ADA}" type="presParOf" srcId="{B82503B9-C74F-4969-ACCD-773E6B21BA0C}" destId="{E1927318-8F2E-435F-A1A2-E56A046BD379}" srcOrd="2" destOrd="0" presId="urn:microsoft.com/office/officeart/2017/3/layout/DropPinTimeline"/>
    <dgm:cxn modelId="{54AB57E4-9935-42FF-B85B-21982C333F03}" type="presParOf" srcId="{B82503B9-C74F-4969-ACCD-773E6B21BA0C}" destId="{096806CF-764A-4105-ABA7-170809B272F9}" srcOrd="3" destOrd="0" presId="urn:microsoft.com/office/officeart/2017/3/layout/DropPinTimeline"/>
    <dgm:cxn modelId="{574CD9CF-B34F-49AC-B361-86FD25CB28AA}" type="presParOf" srcId="{B82503B9-C74F-4969-ACCD-773E6B21BA0C}" destId="{A544EF71-09CB-44FC-89EB-DE339091B413}" srcOrd="4" destOrd="0" presId="urn:microsoft.com/office/officeart/2017/3/layout/DropPinTimeline"/>
    <dgm:cxn modelId="{D57B9D23-2997-468F-969E-8A88A3DD22B8}" type="presParOf" srcId="{B82503B9-C74F-4969-ACCD-773E6B21BA0C}" destId="{556718EC-23CE-4B3B-97B0-4A92E17C69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67CE55-A064-4C2E-A2C0-1D6FF8B76847}" type="doc">
      <dgm:prSet loTypeId="urn:microsoft.com/office/officeart/2005/8/layout/default" loCatId="list" qsTypeId="urn:microsoft.com/office/officeart/2005/8/quickstyle/simple4" qsCatId="simple" csTypeId="urn:microsoft.com/office/officeart/2005/8/colors/accent1_2" csCatId="accent1"/>
      <dgm:spPr/>
      <dgm:t>
        <a:bodyPr/>
        <a:lstStyle/>
        <a:p>
          <a:endParaRPr lang="en-US"/>
        </a:p>
      </dgm:t>
    </dgm:pt>
    <dgm:pt modelId="{7E10AD7C-20A2-4E91-BCD1-68C5103E5EAA}">
      <dgm:prSet/>
      <dgm:spPr/>
      <dgm:t>
        <a:bodyPr/>
        <a:lstStyle/>
        <a:p>
          <a:r>
            <a:rPr lang="en-US" b="0" i="0" baseline="0"/>
            <a:t>Time for personal life</a:t>
          </a:r>
          <a:endParaRPr lang="en-US"/>
        </a:p>
      </dgm:t>
    </dgm:pt>
    <dgm:pt modelId="{885049EF-2D31-4294-80CF-95849D317603}" type="parTrans" cxnId="{DE0CF1F4-5245-40CC-A8D7-AC4BFC618560}">
      <dgm:prSet/>
      <dgm:spPr/>
      <dgm:t>
        <a:bodyPr/>
        <a:lstStyle/>
        <a:p>
          <a:endParaRPr lang="en-US"/>
        </a:p>
      </dgm:t>
    </dgm:pt>
    <dgm:pt modelId="{25B2A954-4665-406A-93E3-6D227D7356B8}" type="sibTrans" cxnId="{DE0CF1F4-5245-40CC-A8D7-AC4BFC618560}">
      <dgm:prSet/>
      <dgm:spPr/>
      <dgm:t>
        <a:bodyPr/>
        <a:lstStyle/>
        <a:p>
          <a:endParaRPr lang="en-US"/>
        </a:p>
      </dgm:t>
    </dgm:pt>
    <dgm:pt modelId="{61742694-926A-4A12-8313-40903C79087F}">
      <dgm:prSet/>
      <dgm:spPr/>
      <dgm:t>
        <a:bodyPr/>
        <a:lstStyle/>
        <a:p>
          <a:r>
            <a:rPr lang="en-US" b="0" i="0" baseline="0"/>
            <a:t>Respectable boss</a:t>
          </a:r>
          <a:endParaRPr lang="en-US"/>
        </a:p>
      </dgm:t>
    </dgm:pt>
    <dgm:pt modelId="{20CBAA4B-8E26-463D-B7A9-A9715B2451FD}" type="parTrans" cxnId="{11A0FA93-5330-43AD-8C62-A4A3A6F67CBB}">
      <dgm:prSet/>
      <dgm:spPr/>
      <dgm:t>
        <a:bodyPr/>
        <a:lstStyle/>
        <a:p>
          <a:endParaRPr lang="en-US"/>
        </a:p>
      </dgm:t>
    </dgm:pt>
    <dgm:pt modelId="{7753291C-7FCA-4A51-A218-2F28E33BBABB}" type="sibTrans" cxnId="{11A0FA93-5330-43AD-8C62-A4A3A6F67CBB}">
      <dgm:prSet/>
      <dgm:spPr/>
      <dgm:t>
        <a:bodyPr/>
        <a:lstStyle/>
        <a:p>
          <a:endParaRPr lang="en-US"/>
        </a:p>
      </dgm:t>
    </dgm:pt>
    <dgm:pt modelId="{38098DAE-1F9C-4A89-AB11-26741321A629}">
      <dgm:prSet/>
      <dgm:spPr/>
      <dgm:t>
        <a:bodyPr/>
        <a:lstStyle/>
        <a:p>
          <a:r>
            <a:rPr lang="en-US" b="0" i="0" baseline="0"/>
            <a:t>Recognition for performance</a:t>
          </a:r>
          <a:endParaRPr lang="en-US"/>
        </a:p>
      </dgm:t>
    </dgm:pt>
    <dgm:pt modelId="{A1B4DFA3-0018-482D-84D0-05CCBBF9F6A7}" type="parTrans" cxnId="{A465BA28-94EF-445E-A6DB-8FCB67417EF4}">
      <dgm:prSet/>
      <dgm:spPr/>
      <dgm:t>
        <a:bodyPr/>
        <a:lstStyle/>
        <a:p>
          <a:endParaRPr lang="en-US"/>
        </a:p>
      </dgm:t>
    </dgm:pt>
    <dgm:pt modelId="{6AA2D0F1-89A1-4160-A506-987097668FCD}" type="sibTrans" cxnId="{A465BA28-94EF-445E-A6DB-8FCB67417EF4}">
      <dgm:prSet/>
      <dgm:spPr/>
      <dgm:t>
        <a:bodyPr/>
        <a:lstStyle/>
        <a:p>
          <a:endParaRPr lang="en-US"/>
        </a:p>
      </dgm:t>
    </dgm:pt>
    <dgm:pt modelId="{7A5AFCA5-AD1D-416C-B38A-3F61845DE376}">
      <dgm:prSet/>
      <dgm:spPr/>
      <dgm:t>
        <a:bodyPr/>
        <a:lstStyle/>
        <a:p>
          <a:r>
            <a:rPr lang="en-US" b="0" i="0" baseline="0"/>
            <a:t>Job security</a:t>
          </a:r>
          <a:endParaRPr lang="en-US"/>
        </a:p>
      </dgm:t>
    </dgm:pt>
    <dgm:pt modelId="{2E106992-721E-49A7-BC95-652C6E793D56}" type="parTrans" cxnId="{590DEB2A-FF92-46C5-8FC9-F7611A6C8AEE}">
      <dgm:prSet/>
      <dgm:spPr/>
      <dgm:t>
        <a:bodyPr/>
        <a:lstStyle/>
        <a:p>
          <a:endParaRPr lang="en-US"/>
        </a:p>
      </dgm:t>
    </dgm:pt>
    <dgm:pt modelId="{465195C8-6FD9-4A6A-B637-A682C7D5C313}" type="sibTrans" cxnId="{590DEB2A-FF92-46C5-8FC9-F7611A6C8AEE}">
      <dgm:prSet/>
      <dgm:spPr/>
      <dgm:t>
        <a:bodyPr/>
        <a:lstStyle/>
        <a:p>
          <a:endParaRPr lang="en-US"/>
        </a:p>
      </dgm:t>
    </dgm:pt>
    <dgm:pt modelId="{C3A56715-91E4-413D-81CF-455F1F00D015}">
      <dgm:prSet/>
      <dgm:spPr/>
      <dgm:t>
        <a:bodyPr/>
        <a:lstStyle/>
        <a:p>
          <a:r>
            <a:rPr lang="en-US" b="0" i="0" baseline="0"/>
            <a:t>Pleasant coworkers</a:t>
          </a:r>
          <a:endParaRPr lang="en-US"/>
        </a:p>
      </dgm:t>
    </dgm:pt>
    <dgm:pt modelId="{191CEE1B-C388-4825-9D49-D026BFBC466C}" type="parTrans" cxnId="{7CAEC6EF-06DD-4C1C-868B-3F3C329E8594}">
      <dgm:prSet/>
      <dgm:spPr/>
      <dgm:t>
        <a:bodyPr/>
        <a:lstStyle/>
        <a:p>
          <a:endParaRPr lang="en-US"/>
        </a:p>
      </dgm:t>
    </dgm:pt>
    <dgm:pt modelId="{1B3AA9B9-C8F7-47DF-8A0F-9AC9F79D6B95}" type="sibTrans" cxnId="{7CAEC6EF-06DD-4C1C-868B-3F3C329E8594}">
      <dgm:prSet/>
      <dgm:spPr/>
      <dgm:t>
        <a:bodyPr/>
        <a:lstStyle/>
        <a:p>
          <a:endParaRPr lang="en-US"/>
        </a:p>
      </dgm:t>
    </dgm:pt>
    <dgm:pt modelId="{84773255-E1D3-43E5-BD7B-870A9A6C4151}">
      <dgm:prSet/>
      <dgm:spPr/>
      <dgm:t>
        <a:bodyPr/>
        <a:lstStyle/>
        <a:p>
          <a:r>
            <a:rPr lang="en-US" b="0" i="0" baseline="0"/>
            <a:t>Interesting work</a:t>
          </a:r>
          <a:endParaRPr lang="en-US"/>
        </a:p>
      </dgm:t>
    </dgm:pt>
    <dgm:pt modelId="{FF75E28E-CE7A-4D64-A0AD-6F0FFDFA0C05}" type="parTrans" cxnId="{CB93E54F-AC16-4800-A74B-1B2A5F3F0908}">
      <dgm:prSet/>
      <dgm:spPr/>
      <dgm:t>
        <a:bodyPr/>
        <a:lstStyle/>
        <a:p>
          <a:endParaRPr lang="en-US"/>
        </a:p>
      </dgm:t>
    </dgm:pt>
    <dgm:pt modelId="{0AB9B538-BFF1-43D3-A15E-B8B0DBBCBADC}" type="sibTrans" cxnId="{CB93E54F-AC16-4800-A74B-1B2A5F3F0908}">
      <dgm:prSet/>
      <dgm:spPr/>
      <dgm:t>
        <a:bodyPr/>
        <a:lstStyle/>
        <a:p>
          <a:endParaRPr lang="en-US"/>
        </a:p>
      </dgm:t>
    </dgm:pt>
    <dgm:pt modelId="{C0F62D53-E5A3-45BA-BC12-F13C970BF6D1}">
      <dgm:prSet/>
      <dgm:spPr/>
      <dgm:t>
        <a:bodyPr/>
        <a:lstStyle/>
        <a:p>
          <a:r>
            <a:rPr lang="en-US" b="0" i="0" baseline="0"/>
            <a:t>Consultation by boss</a:t>
          </a:r>
          <a:endParaRPr lang="en-US"/>
        </a:p>
      </dgm:t>
    </dgm:pt>
    <dgm:pt modelId="{B1D5C512-4F5E-46F2-A63B-C5B550B12007}" type="parTrans" cxnId="{BB669746-F6A3-45D8-BE9C-CC637571F161}">
      <dgm:prSet/>
      <dgm:spPr/>
      <dgm:t>
        <a:bodyPr/>
        <a:lstStyle/>
        <a:p>
          <a:endParaRPr lang="en-US"/>
        </a:p>
      </dgm:t>
    </dgm:pt>
    <dgm:pt modelId="{DD49754C-72FC-4A28-BFE2-7E7BA48879B6}" type="sibTrans" cxnId="{BB669746-F6A3-45D8-BE9C-CC637571F161}">
      <dgm:prSet/>
      <dgm:spPr/>
      <dgm:t>
        <a:bodyPr/>
        <a:lstStyle/>
        <a:p>
          <a:endParaRPr lang="en-US"/>
        </a:p>
      </dgm:t>
    </dgm:pt>
    <dgm:pt modelId="{5C88BC64-28BD-4C1D-86E5-2FA874E19254}">
      <dgm:prSet/>
      <dgm:spPr/>
      <dgm:t>
        <a:bodyPr/>
        <a:lstStyle/>
        <a:p>
          <a:r>
            <a:rPr lang="en-US" b="0" i="0" baseline="0"/>
            <a:t>Desirable living area</a:t>
          </a:r>
          <a:endParaRPr lang="en-US"/>
        </a:p>
      </dgm:t>
    </dgm:pt>
    <dgm:pt modelId="{91017B22-0A48-426D-8376-651243244126}" type="parTrans" cxnId="{285C356F-A475-42F9-ACFC-6C021462F4B0}">
      <dgm:prSet/>
      <dgm:spPr/>
      <dgm:t>
        <a:bodyPr/>
        <a:lstStyle/>
        <a:p>
          <a:endParaRPr lang="en-US"/>
        </a:p>
      </dgm:t>
    </dgm:pt>
    <dgm:pt modelId="{ADCB8FF9-6840-4FCB-BDD8-A3128FB913D0}" type="sibTrans" cxnId="{285C356F-A475-42F9-ACFC-6C021462F4B0}">
      <dgm:prSet/>
      <dgm:spPr/>
      <dgm:t>
        <a:bodyPr/>
        <a:lstStyle/>
        <a:p>
          <a:endParaRPr lang="en-US"/>
        </a:p>
      </dgm:t>
    </dgm:pt>
    <dgm:pt modelId="{B5CB6929-B978-40FA-BA1D-14167CB33DB4}">
      <dgm:prSet/>
      <dgm:spPr/>
      <dgm:t>
        <a:bodyPr/>
        <a:lstStyle/>
        <a:p>
          <a:r>
            <a:rPr lang="en-US" b="0" i="0" baseline="0"/>
            <a:t>Job respected by family/friends</a:t>
          </a:r>
          <a:endParaRPr lang="en-US"/>
        </a:p>
      </dgm:t>
    </dgm:pt>
    <dgm:pt modelId="{DCE795F7-8293-4411-8A24-85D6C9A50B20}" type="parTrans" cxnId="{B26EFE5E-23E9-427D-9396-C004FE62EFF3}">
      <dgm:prSet/>
      <dgm:spPr/>
      <dgm:t>
        <a:bodyPr/>
        <a:lstStyle/>
        <a:p>
          <a:endParaRPr lang="en-US"/>
        </a:p>
      </dgm:t>
    </dgm:pt>
    <dgm:pt modelId="{59FC1D9C-2B90-413F-A53B-5AC289EDF9C1}" type="sibTrans" cxnId="{B26EFE5E-23E9-427D-9396-C004FE62EFF3}">
      <dgm:prSet/>
      <dgm:spPr/>
      <dgm:t>
        <a:bodyPr/>
        <a:lstStyle/>
        <a:p>
          <a:endParaRPr lang="en-US"/>
        </a:p>
      </dgm:t>
    </dgm:pt>
    <dgm:pt modelId="{80B0AB55-D16A-4BE8-9015-1168B375AEA0}">
      <dgm:prSet/>
      <dgm:spPr/>
      <dgm:t>
        <a:bodyPr/>
        <a:lstStyle/>
        <a:p>
          <a:r>
            <a:rPr lang="en-US" b="0" i="0" baseline="0"/>
            <a:t>Promotion chances</a:t>
          </a:r>
          <a:endParaRPr lang="en-US"/>
        </a:p>
      </dgm:t>
    </dgm:pt>
    <dgm:pt modelId="{7A313BA8-A74F-4831-BF12-5A9ABB94B7BF}" type="parTrans" cxnId="{5D96611B-10A3-4DBE-AADE-1A89968A273B}">
      <dgm:prSet/>
      <dgm:spPr/>
      <dgm:t>
        <a:bodyPr/>
        <a:lstStyle/>
        <a:p>
          <a:endParaRPr lang="en-US"/>
        </a:p>
      </dgm:t>
    </dgm:pt>
    <dgm:pt modelId="{1246D233-C8AD-4DEB-A7FF-BF98CBDE85C8}" type="sibTrans" cxnId="{5D96611B-10A3-4DBE-AADE-1A89968A273B}">
      <dgm:prSet/>
      <dgm:spPr/>
      <dgm:t>
        <a:bodyPr/>
        <a:lstStyle/>
        <a:p>
          <a:endParaRPr lang="en-US"/>
        </a:p>
      </dgm:t>
    </dgm:pt>
    <dgm:pt modelId="{A3D583F7-B053-446B-9AB7-C5AFA615A928}">
      <dgm:prSet/>
      <dgm:spPr/>
      <dgm:t>
        <a:bodyPr/>
        <a:lstStyle/>
        <a:p>
          <a:r>
            <a:rPr lang="en-US" b="0" i="0" baseline="0"/>
            <a:t>Time for fun</a:t>
          </a:r>
          <a:endParaRPr lang="en-US"/>
        </a:p>
      </dgm:t>
    </dgm:pt>
    <dgm:pt modelId="{C40B64BD-B02D-41E5-AC35-2C1B2B0CBB7B}" type="parTrans" cxnId="{1D9CBF57-473D-493F-86DD-5AB6E740F4C9}">
      <dgm:prSet/>
      <dgm:spPr/>
      <dgm:t>
        <a:bodyPr/>
        <a:lstStyle/>
        <a:p>
          <a:endParaRPr lang="en-US"/>
        </a:p>
      </dgm:t>
    </dgm:pt>
    <dgm:pt modelId="{52DC4EDE-7E04-43F8-8F32-F51DD7260733}" type="sibTrans" cxnId="{1D9CBF57-473D-493F-86DD-5AB6E740F4C9}">
      <dgm:prSet/>
      <dgm:spPr/>
      <dgm:t>
        <a:bodyPr/>
        <a:lstStyle/>
        <a:p>
          <a:endParaRPr lang="en-US"/>
        </a:p>
      </dgm:t>
    </dgm:pt>
    <dgm:pt modelId="{18345BF3-92F9-4FA5-B968-947B2113FE10}">
      <dgm:prSet/>
      <dgm:spPr/>
      <dgm:t>
        <a:bodyPr/>
        <a:lstStyle/>
        <a:p>
          <a:r>
            <a:rPr lang="en-US" b="0" i="0" baseline="0"/>
            <a:t>Few desires (moderation)</a:t>
          </a:r>
          <a:endParaRPr lang="en-US"/>
        </a:p>
      </dgm:t>
    </dgm:pt>
    <dgm:pt modelId="{C17E9697-5921-4082-84BC-6977DB959445}" type="parTrans" cxnId="{817D0FA4-E4F6-488D-AAEB-3B8D1C76141A}">
      <dgm:prSet/>
      <dgm:spPr/>
      <dgm:t>
        <a:bodyPr/>
        <a:lstStyle/>
        <a:p>
          <a:endParaRPr lang="en-US"/>
        </a:p>
      </dgm:t>
    </dgm:pt>
    <dgm:pt modelId="{1484C299-9B16-429D-83CA-62C1F35AFA6B}" type="sibTrans" cxnId="{817D0FA4-E4F6-488D-AAEB-3B8D1C76141A}">
      <dgm:prSet/>
      <dgm:spPr/>
      <dgm:t>
        <a:bodyPr/>
        <a:lstStyle/>
        <a:p>
          <a:endParaRPr lang="en-US"/>
        </a:p>
      </dgm:t>
    </dgm:pt>
    <dgm:pt modelId="{99E762E8-70FC-41FC-A13E-5F955A4B6CF2}">
      <dgm:prSet/>
      <dgm:spPr/>
      <dgm:t>
        <a:bodyPr/>
        <a:lstStyle/>
        <a:p>
          <a:r>
            <a:rPr lang="en-US" b="0" i="0" baseline="0"/>
            <a:t>Service to a friend</a:t>
          </a:r>
          <a:endParaRPr lang="en-US"/>
        </a:p>
      </dgm:t>
    </dgm:pt>
    <dgm:pt modelId="{0718593A-E979-4955-929D-2A1B983E4EE6}" type="parTrans" cxnId="{90306E2D-0E7F-40F9-87B0-8CB6F79D696F}">
      <dgm:prSet/>
      <dgm:spPr/>
      <dgm:t>
        <a:bodyPr/>
        <a:lstStyle/>
        <a:p>
          <a:endParaRPr lang="en-US"/>
        </a:p>
      </dgm:t>
    </dgm:pt>
    <dgm:pt modelId="{82C4A02C-F14C-4503-8902-FC5DA158D3D9}" type="sibTrans" cxnId="{90306E2D-0E7F-40F9-87B0-8CB6F79D696F}">
      <dgm:prSet/>
      <dgm:spPr/>
      <dgm:t>
        <a:bodyPr/>
        <a:lstStyle/>
        <a:p>
          <a:endParaRPr lang="en-US"/>
        </a:p>
      </dgm:t>
    </dgm:pt>
    <dgm:pt modelId="{D4ECD5E2-DF44-4FF2-9BDD-D2C620CDE420}">
      <dgm:prSet/>
      <dgm:spPr/>
      <dgm:t>
        <a:bodyPr/>
        <a:lstStyle/>
        <a:p>
          <a:r>
            <a:rPr lang="en-US" b="0" i="0" baseline="0"/>
            <a:t>Thriftiness</a:t>
          </a:r>
          <a:endParaRPr lang="en-US"/>
        </a:p>
      </dgm:t>
    </dgm:pt>
    <dgm:pt modelId="{7E0BBE22-6AD8-4BD1-8AFF-5F72BEA120FD}" type="parTrans" cxnId="{179E761A-7B03-4535-A6E8-3CC1256A82CC}">
      <dgm:prSet/>
      <dgm:spPr/>
      <dgm:t>
        <a:bodyPr/>
        <a:lstStyle/>
        <a:p>
          <a:endParaRPr lang="en-US"/>
        </a:p>
      </dgm:t>
    </dgm:pt>
    <dgm:pt modelId="{4AA548AD-E596-4C55-A395-A05C87176A44}" type="sibTrans" cxnId="{179E761A-7B03-4535-A6E8-3CC1256A82CC}">
      <dgm:prSet/>
      <dgm:spPr/>
      <dgm:t>
        <a:bodyPr/>
        <a:lstStyle/>
        <a:p>
          <a:endParaRPr lang="en-US"/>
        </a:p>
      </dgm:t>
    </dgm:pt>
    <dgm:pt modelId="{F82B7A76-B938-47DB-9994-2802B4955734}">
      <dgm:prSet/>
      <dgm:spPr/>
      <dgm:t>
        <a:bodyPr/>
        <a:lstStyle/>
        <a:p>
          <a:r>
            <a:rPr lang="en-US" b="0" i="0" baseline="0"/>
            <a:t>Frequency of feeling nervous</a:t>
          </a:r>
          <a:endParaRPr lang="en-US"/>
        </a:p>
      </dgm:t>
    </dgm:pt>
    <dgm:pt modelId="{C3DB1B61-A8EC-430D-AEA3-D6222CD187B2}" type="parTrans" cxnId="{16B56397-7FC2-4F84-B80D-8375FFE1FEAF}">
      <dgm:prSet/>
      <dgm:spPr/>
      <dgm:t>
        <a:bodyPr/>
        <a:lstStyle/>
        <a:p>
          <a:endParaRPr lang="en-US"/>
        </a:p>
      </dgm:t>
    </dgm:pt>
    <dgm:pt modelId="{5D526964-91BB-4298-AC1D-70280D64442B}" type="sibTrans" cxnId="{16B56397-7FC2-4F84-B80D-8375FFE1FEAF}">
      <dgm:prSet/>
      <dgm:spPr/>
      <dgm:t>
        <a:bodyPr/>
        <a:lstStyle/>
        <a:p>
          <a:endParaRPr lang="en-US"/>
        </a:p>
      </dgm:t>
    </dgm:pt>
    <dgm:pt modelId="{E4C05238-8005-40E3-B8F7-0662212A5AE4}">
      <dgm:prSet/>
      <dgm:spPr/>
      <dgm:t>
        <a:bodyPr/>
        <a:lstStyle/>
        <a:p>
          <a:r>
            <a:rPr lang="en-US" b="0" i="0" baseline="0"/>
            <a:t>Happiness level</a:t>
          </a:r>
          <a:endParaRPr lang="en-US"/>
        </a:p>
      </dgm:t>
    </dgm:pt>
    <dgm:pt modelId="{3B69C093-F07C-44A6-89C4-052E7C0EE542}" type="parTrans" cxnId="{465A9072-5525-49BB-AEC8-D64AAE06C9A3}">
      <dgm:prSet/>
      <dgm:spPr/>
      <dgm:t>
        <a:bodyPr/>
        <a:lstStyle/>
        <a:p>
          <a:endParaRPr lang="en-US"/>
        </a:p>
      </dgm:t>
    </dgm:pt>
    <dgm:pt modelId="{40E61426-8448-4400-88D7-B16081CA3B2F}" type="sibTrans" cxnId="{465A9072-5525-49BB-AEC8-D64AAE06C9A3}">
      <dgm:prSet/>
      <dgm:spPr/>
      <dgm:t>
        <a:bodyPr/>
        <a:lstStyle/>
        <a:p>
          <a:endParaRPr lang="en-US"/>
        </a:p>
      </dgm:t>
    </dgm:pt>
    <dgm:pt modelId="{069B31D0-4F9C-4774-B138-BFC89A9D1DD3}">
      <dgm:prSet/>
      <dgm:spPr/>
      <dgm:t>
        <a:bodyPr/>
        <a:lstStyle/>
        <a:p>
          <a:r>
            <a:rPr lang="en-US" b="0" i="0" baseline="0"/>
            <a:t>External hindrances to desires</a:t>
          </a:r>
          <a:endParaRPr lang="en-US"/>
        </a:p>
      </dgm:t>
    </dgm:pt>
    <dgm:pt modelId="{E4486F92-23DD-48BB-90B8-EA7DFB1DAD5C}" type="parTrans" cxnId="{1EBAE562-093D-439E-9EEC-C4102EC7B665}">
      <dgm:prSet/>
      <dgm:spPr/>
      <dgm:t>
        <a:bodyPr/>
        <a:lstStyle/>
        <a:p>
          <a:endParaRPr lang="en-US"/>
        </a:p>
      </dgm:t>
    </dgm:pt>
    <dgm:pt modelId="{B9E937F4-C9C1-4278-9046-41D6E14FBE32}" type="sibTrans" cxnId="{1EBAE562-093D-439E-9EEC-C4102EC7B665}">
      <dgm:prSet/>
      <dgm:spPr/>
      <dgm:t>
        <a:bodyPr/>
        <a:lstStyle/>
        <a:p>
          <a:endParaRPr lang="en-US"/>
        </a:p>
      </dgm:t>
    </dgm:pt>
    <dgm:pt modelId="{8C112EF8-A497-4058-94C8-7518FC307928}">
      <dgm:prSet/>
      <dgm:spPr/>
      <dgm:t>
        <a:bodyPr/>
        <a:lstStyle/>
        <a:p>
          <a:r>
            <a:rPr lang="en-US" b="0" i="0" baseline="0"/>
            <a:t>Current health state</a:t>
          </a:r>
          <a:endParaRPr lang="en-US"/>
        </a:p>
      </dgm:t>
    </dgm:pt>
    <dgm:pt modelId="{68A327D6-EEC9-40D8-8D0C-04BA5CE162F2}" type="parTrans" cxnId="{A5BB32EA-D60F-4169-9805-E5110F966EF7}">
      <dgm:prSet/>
      <dgm:spPr/>
      <dgm:t>
        <a:bodyPr/>
        <a:lstStyle/>
        <a:p>
          <a:endParaRPr lang="en-US"/>
        </a:p>
      </dgm:t>
    </dgm:pt>
    <dgm:pt modelId="{732FF053-F216-4C7F-A0EF-8A5D44601D31}" type="sibTrans" cxnId="{A5BB32EA-D60F-4169-9805-E5110F966EF7}">
      <dgm:prSet/>
      <dgm:spPr/>
      <dgm:t>
        <a:bodyPr/>
        <a:lstStyle/>
        <a:p>
          <a:endParaRPr lang="en-US"/>
        </a:p>
      </dgm:t>
    </dgm:pt>
    <dgm:pt modelId="{743D3114-29C0-4BD9-8D89-76AF4891205A}">
      <dgm:prSet/>
      <dgm:spPr/>
      <dgm:t>
        <a:bodyPr/>
        <a:lstStyle/>
        <a:p>
          <a:r>
            <a:rPr lang="en-US" b="0" i="0" baseline="0"/>
            <a:t>National pride</a:t>
          </a:r>
          <a:endParaRPr lang="en-US"/>
        </a:p>
      </dgm:t>
    </dgm:pt>
    <dgm:pt modelId="{B3FD0A14-EBDD-4D22-B909-AD5685624A0A}" type="parTrans" cxnId="{B34E902B-8CA0-4540-85EA-F64C8E033742}">
      <dgm:prSet/>
      <dgm:spPr/>
      <dgm:t>
        <a:bodyPr/>
        <a:lstStyle/>
        <a:p>
          <a:endParaRPr lang="en-US"/>
        </a:p>
      </dgm:t>
    </dgm:pt>
    <dgm:pt modelId="{75A8F687-B604-4031-A1A0-07BF874CF717}" type="sibTrans" cxnId="{B34E902B-8CA0-4540-85EA-F64C8E033742}">
      <dgm:prSet/>
      <dgm:spPr/>
      <dgm:t>
        <a:bodyPr/>
        <a:lstStyle/>
        <a:p>
          <a:endParaRPr lang="en-US"/>
        </a:p>
      </dgm:t>
    </dgm:pt>
    <dgm:pt modelId="{2481101D-14DA-4BB1-85C5-28ED1D497C29}">
      <dgm:prSet/>
      <dgm:spPr/>
      <dgm:t>
        <a:bodyPr/>
        <a:lstStyle/>
        <a:p>
          <a:r>
            <a:rPr lang="en-US" b="0" i="0" baseline="0"/>
            <a:t>Subordinates' fear to contradict boss</a:t>
          </a:r>
          <a:endParaRPr lang="en-US"/>
        </a:p>
      </dgm:t>
    </dgm:pt>
    <dgm:pt modelId="{5873C03F-A064-448D-9CB8-8C3B6F431CEE}" type="parTrans" cxnId="{759C2093-A985-4453-966C-11361D0CA55F}">
      <dgm:prSet/>
      <dgm:spPr/>
      <dgm:t>
        <a:bodyPr/>
        <a:lstStyle/>
        <a:p>
          <a:endParaRPr lang="en-US"/>
        </a:p>
      </dgm:t>
    </dgm:pt>
    <dgm:pt modelId="{1F0F3355-AA72-43F8-B8CF-4AC8C4CACEEF}" type="sibTrans" cxnId="{759C2093-A985-4453-966C-11361D0CA55F}">
      <dgm:prSet/>
      <dgm:spPr/>
      <dgm:t>
        <a:bodyPr/>
        <a:lstStyle/>
        <a:p>
          <a:endParaRPr lang="en-US"/>
        </a:p>
      </dgm:t>
    </dgm:pt>
    <dgm:pt modelId="{A3A7C8DF-C591-406E-8510-3EAD0CBCA894}">
      <dgm:prSet/>
      <dgm:spPr/>
      <dgm:t>
        <a:bodyPr/>
        <a:lstStyle/>
        <a:p>
          <a:r>
            <a:rPr lang="en-US" b="0" i="0" baseline="0"/>
            <a:t>Managerial precision</a:t>
          </a:r>
          <a:endParaRPr lang="en-US"/>
        </a:p>
      </dgm:t>
    </dgm:pt>
    <dgm:pt modelId="{75811816-9580-46EE-B820-66D0AD58D19F}" type="parTrans" cxnId="{37CEB201-A723-4C9B-A5E4-909E92A59078}">
      <dgm:prSet/>
      <dgm:spPr/>
      <dgm:t>
        <a:bodyPr/>
        <a:lstStyle/>
        <a:p>
          <a:endParaRPr lang="en-US"/>
        </a:p>
      </dgm:t>
    </dgm:pt>
    <dgm:pt modelId="{E4A374E4-A53C-4DF9-8518-963B2FDB56C5}" type="sibTrans" cxnId="{37CEB201-A723-4C9B-A5E4-909E92A59078}">
      <dgm:prSet/>
      <dgm:spPr/>
      <dgm:t>
        <a:bodyPr/>
        <a:lstStyle/>
        <a:p>
          <a:endParaRPr lang="en-US"/>
        </a:p>
      </dgm:t>
    </dgm:pt>
    <dgm:pt modelId="{E2974A60-B589-4EB5-970C-DB4BD7DE9E2E}">
      <dgm:prSet/>
      <dgm:spPr/>
      <dgm:t>
        <a:bodyPr/>
        <a:lstStyle/>
        <a:p>
          <a:r>
            <a:rPr lang="en-US" b="0" i="0" baseline="0"/>
            <a:t>Value of persistent efforts</a:t>
          </a:r>
          <a:endParaRPr lang="en-US"/>
        </a:p>
      </dgm:t>
    </dgm:pt>
    <dgm:pt modelId="{D3C4F504-0344-4AEF-9EDF-9C17D47A167B}" type="parTrans" cxnId="{1ED19012-C3E2-46B1-B9A0-DE928B67B239}">
      <dgm:prSet/>
      <dgm:spPr/>
      <dgm:t>
        <a:bodyPr/>
        <a:lstStyle/>
        <a:p>
          <a:endParaRPr lang="en-US"/>
        </a:p>
      </dgm:t>
    </dgm:pt>
    <dgm:pt modelId="{571FDDEE-E6C5-44D7-9E2F-993BFADDEC18}" type="sibTrans" cxnId="{1ED19012-C3E2-46B1-B9A0-DE928B67B239}">
      <dgm:prSet/>
      <dgm:spPr/>
      <dgm:t>
        <a:bodyPr/>
        <a:lstStyle/>
        <a:p>
          <a:endParaRPr lang="en-US"/>
        </a:p>
      </dgm:t>
    </dgm:pt>
    <dgm:pt modelId="{1108D2AC-81B0-4436-9E76-F8309CC27DA4}">
      <dgm:prSet/>
      <dgm:spPr/>
      <dgm:t>
        <a:bodyPr/>
        <a:lstStyle/>
        <a:p>
          <a:r>
            <a:rPr lang="en-US" b="0" i="0" baseline="0"/>
            <a:t>Dual-boss structure</a:t>
          </a:r>
          <a:endParaRPr lang="en-US"/>
        </a:p>
      </dgm:t>
    </dgm:pt>
    <dgm:pt modelId="{94674680-C775-492B-8B69-FFAB81BD9D11}" type="parTrans" cxnId="{492C67DB-81C5-4FD9-A1EA-33C4F6C1DA7C}">
      <dgm:prSet/>
      <dgm:spPr/>
      <dgm:t>
        <a:bodyPr/>
        <a:lstStyle/>
        <a:p>
          <a:endParaRPr lang="en-US"/>
        </a:p>
      </dgm:t>
    </dgm:pt>
    <dgm:pt modelId="{AEF8734C-9683-4CDD-8301-6B172EAA5FF9}" type="sibTrans" cxnId="{492C67DB-81C5-4FD9-A1EA-33C4F6C1DA7C}">
      <dgm:prSet/>
      <dgm:spPr/>
      <dgm:t>
        <a:bodyPr/>
        <a:lstStyle/>
        <a:p>
          <a:endParaRPr lang="en-US"/>
        </a:p>
      </dgm:t>
    </dgm:pt>
    <dgm:pt modelId="{1F38D20A-E127-43A7-97CB-040211279763}">
      <dgm:prSet/>
      <dgm:spPr/>
      <dgm:t>
        <a:bodyPr/>
        <a:lstStyle/>
        <a:p>
          <a:r>
            <a:rPr lang="en-US" b="0" i="0" baseline="0"/>
            <a:t>Rule-breaking in company's interest</a:t>
          </a:r>
          <a:endParaRPr lang="en-US"/>
        </a:p>
      </dgm:t>
    </dgm:pt>
    <dgm:pt modelId="{D272BA2B-5CBF-461C-9F8B-55AA4DBD5E59}" type="parTrans" cxnId="{18684251-6C50-41ED-A061-97584FDF6AD2}">
      <dgm:prSet/>
      <dgm:spPr/>
      <dgm:t>
        <a:bodyPr/>
        <a:lstStyle/>
        <a:p>
          <a:endParaRPr lang="en-US"/>
        </a:p>
      </dgm:t>
    </dgm:pt>
    <dgm:pt modelId="{ECBB98DD-BD9E-4AE7-B801-64A11F8F06A8}" type="sibTrans" cxnId="{18684251-6C50-41ED-A061-97584FDF6AD2}">
      <dgm:prSet/>
      <dgm:spPr/>
      <dgm:t>
        <a:bodyPr/>
        <a:lstStyle/>
        <a:p>
          <a:endParaRPr lang="en-US"/>
        </a:p>
      </dgm:t>
    </dgm:pt>
    <dgm:pt modelId="{5F28896B-C88D-4264-A7E4-DCB6FE0839A5}" type="pres">
      <dgm:prSet presAssocID="{BE67CE55-A064-4C2E-A2C0-1D6FF8B76847}" presName="diagram" presStyleCnt="0">
        <dgm:presLayoutVars>
          <dgm:dir/>
          <dgm:resizeHandles val="exact"/>
        </dgm:presLayoutVars>
      </dgm:prSet>
      <dgm:spPr/>
    </dgm:pt>
    <dgm:pt modelId="{67FCF5F0-AC0F-4D3C-8725-BDF76BE0486D}" type="pres">
      <dgm:prSet presAssocID="{7E10AD7C-20A2-4E91-BCD1-68C5103E5EAA}" presName="node" presStyleLbl="node1" presStyleIdx="0" presStyleCnt="24">
        <dgm:presLayoutVars>
          <dgm:bulletEnabled val="1"/>
        </dgm:presLayoutVars>
      </dgm:prSet>
      <dgm:spPr/>
    </dgm:pt>
    <dgm:pt modelId="{380A60AF-CB9D-44D8-AA99-EC5940CFB48D}" type="pres">
      <dgm:prSet presAssocID="{25B2A954-4665-406A-93E3-6D227D7356B8}" presName="sibTrans" presStyleCnt="0"/>
      <dgm:spPr/>
    </dgm:pt>
    <dgm:pt modelId="{263D1362-14A0-4F1B-82CB-9BB4E2378392}" type="pres">
      <dgm:prSet presAssocID="{61742694-926A-4A12-8313-40903C79087F}" presName="node" presStyleLbl="node1" presStyleIdx="1" presStyleCnt="24">
        <dgm:presLayoutVars>
          <dgm:bulletEnabled val="1"/>
        </dgm:presLayoutVars>
      </dgm:prSet>
      <dgm:spPr/>
    </dgm:pt>
    <dgm:pt modelId="{BA9DFBE7-EE97-4C59-8055-EBB438DDBCE3}" type="pres">
      <dgm:prSet presAssocID="{7753291C-7FCA-4A51-A218-2F28E33BBABB}" presName="sibTrans" presStyleCnt="0"/>
      <dgm:spPr/>
    </dgm:pt>
    <dgm:pt modelId="{CC7EF299-89FE-4673-8A7C-AC4F24A17AF9}" type="pres">
      <dgm:prSet presAssocID="{38098DAE-1F9C-4A89-AB11-26741321A629}" presName="node" presStyleLbl="node1" presStyleIdx="2" presStyleCnt="24">
        <dgm:presLayoutVars>
          <dgm:bulletEnabled val="1"/>
        </dgm:presLayoutVars>
      </dgm:prSet>
      <dgm:spPr/>
    </dgm:pt>
    <dgm:pt modelId="{CFBDEBF0-A9DA-446A-8EE5-8833B7B8D3C2}" type="pres">
      <dgm:prSet presAssocID="{6AA2D0F1-89A1-4160-A506-987097668FCD}" presName="sibTrans" presStyleCnt="0"/>
      <dgm:spPr/>
    </dgm:pt>
    <dgm:pt modelId="{63008BC7-7837-47B7-B3B0-8CC037E149E0}" type="pres">
      <dgm:prSet presAssocID="{7A5AFCA5-AD1D-416C-B38A-3F61845DE376}" presName="node" presStyleLbl="node1" presStyleIdx="3" presStyleCnt="24">
        <dgm:presLayoutVars>
          <dgm:bulletEnabled val="1"/>
        </dgm:presLayoutVars>
      </dgm:prSet>
      <dgm:spPr/>
    </dgm:pt>
    <dgm:pt modelId="{AD8F3052-CCF4-40A8-916D-9E7B53143418}" type="pres">
      <dgm:prSet presAssocID="{465195C8-6FD9-4A6A-B637-A682C7D5C313}" presName="sibTrans" presStyleCnt="0"/>
      <dgm:spPr/>
    </dgm:pt>
    <dgm:pt modelId="{21DD4C16-64EF-480E-96B0-E988F0F3C76C}" type="pres">
      <dgm:prSet presAssocID="{C3A56715-91E4-413D-81CF-455F1F00D015}" presName="node" presStyleLbl="node1" presStyleIdx="4" presStyleCnt="24">
        <dgm:presLayoutVars>
          <dgm:bulletEnabled val="1"/>
        </dgm:presLayoutVars>
      </dgm:prSet>
      <dgm:spPr/>
    </dgm:pt>
    <dgm:pt modelId="{DC4F0B04-E9F0-43AF-AD7C-26857BAF868C}" type="pres">
      <dgm:prSet presAssocID="{1B3AA9B9-C8F7-47DF-8A0F-9AC9F79D6B95}" presName="sibTrans" presStyleCnt="0"/>
      <dgm:spPr/>
    </dgm:pt>
    <dgm:pt modelId="{011F2E60-01D6-4E8A-A7F0-0059E8E24F35}" type="pres">
      <dgm:prSet presAssocID="{84773255-E1D3-43E5-BD7B-870A9A6C4151}" presName="node" presStyleLbl="node1" presStyleIdx="5" presStyleCnt="24">
        <dgm:presLayoutVars>
          <dgm:bulletEnabled val="1"/>
        </dgm:presLayoutVars>
      </dgm:prSet>
      <dgm:spPr/>
    </dgm:pt>
    <dgm:pt modelId="{5BA0FD6F-4C4C-4610-9C6E-00F024F9125C}" type="pres">
      <dgm:prSet presAssocID="{0AB9B538-BFF1-43D3-A15E-B8B0DBBCBADC}" presName="sibTrans" presStyleCnt="0"/>
      <dgm:spPr/>
    </dgm:pt>
    <dgm:pt modelId="{8123B002-FEB5-4C4A-B152-A575F85D5F3C}" type="pres">
      <dgm:prSet presAssocID="{C0F62D53-E5A3-45BA-BC12-F13C970BF6D1}" presName="node" presStyleLbl="node1" presStyleIdx="6" presStyleCnt="24">
        <dgm:presLayoutVars>
          <dgm:bulletEnabled val="1"/>
        </dgm:presLayoutVars>
      </dgm:prSet>
      <dgm:spPr/>
    </dgm:pt>
    <dgm:pt modelId="{1B568AAA-77BB-4414-B564-DB1276BA465B}" type="pres">
      <dgm:prSet presAssocID="{DD49754C-72FC-4A28-BFE2-7E7BA48879B6}" presName="sibTrans" presStyleCnt="0"/>
      <dgm:spPr/>
    </dgm:pt>
    <dgm:pt modelId="{15F94BDC-BDA2-4DC5-9EC4-C7100D352A6E}" type="pres">
      <dgm:prSet presAssocID="{5C88BC64-28BD-4C1D-86E5-2FA874E19254}" presName="node" presStyleLbl="node1" presStyleIdx="7" presStyleCnt="24">
        <dgm:presLayoutVars>
          <dgm:bulletEnabled val="1"/>
        </dgm:presLayoutVars>
      </dgm:prSet>
      <dgm:spPr/>
    </dgm:pt>
    <dgm:pt modelId="{0AD216BC-9462-423F-9BE8-EADB04B4B2D7}" type="pres">
      <dgm:prSet presAssocID="{ADCB8FF9-6840-4FCB-BDD8-A3128FB913D0}" presName="sibTrans" presStyleCnt="0"/>
      <dgm:spPr/>
    </dgm:pt>
    <dgm:pt modelId="{E2EC2007-6269-4DF9-8703-305EACAB4822}" type="pres">
      <dgm:prSet presAssocID="{B5CB6929-B978-40FA-BA1D-14167CB33DB4}" presName="node" presStyleLbl="node1" presStyleIdx="8" presStyleCnt="24">
        <dgm:presLayoutVars>
          <dgm:bulletEnabled val="1"/>
        </dgm:presLayoutVars>
      </dgm:prSet>
      <dgm:spPr/>
    </dgm:pt>
    <dgm:pt modelId="{00A5F30A-71A4-475A-A585-78991A818812}" type="pres">
      <dgm:prSet presAssocID="{59FC1D9C-2B90-413F-A53B-5AC289EDF9C1}" presName="sibTrans" presStyleCnt="0"/>
      <dgm:spPr/>
    </dgm:pt>
    <dgm:pt modelId="{F0EBE72D-1092-468C-9AAC-6AFEC1B1A930}" type="pres">
      <dgm:prSet presAssocID="{80B0AB55-D16A-4BE8-9015-1168B375AEA0}" presName="node" presStyleLbl="node1" presStyleIdx="9" presStyleCnt="24">
        <dgm:presLayoutVars>
          <dgm:bulletEnabled val="1"/>
        </dgm:presLayoutVars>
      </dgm:prSet>
      <dgm:spPr/>
    </dgm:pt>
    <dgm:pt modelId="{D6FCAAB4-DCA3-4047-97AF-DDF3AE16A6BF}" type="pres">
      <dgm:prSet presAssocID="{1246D233-C8AD-4DEB-A7FF-BF98CBDE85C8}" presName="sibTrans" presStyleCnt="0"/>
      <dgm:spPr/>
    </dgm:pt>
    <dgm:pt modelId="{46E43CCB-502F-40CC-AEBD-4AA3DCB5DA6B}" type="pres">
      <dgm:prSet presAssocID="{A3D583F7-B053-446B-9AB7-C5AFA615A928}" presName="node" presStyleLbl="node1" presStyleIdx="10" presStyleCnt="24">
        <dgm:presLayoutVars>
          <dgm:bulletEnabled val="1"/>
        </dgm:presLayoutVars>
      </dgm:prSet>
      <dgm:spPr/>
    </dgm:pt>
    <dgm:pt modelId="{EE04EA0C-FC38-49A8-94C6-94001BB72441}" type="pres">
      <dgm:prSet presAssocID="{52DC4EDE-7E04-43F8-8F32-F51DD7260733}" presName="sibTrans" presStyleCnt="0"/>
      <dgm:spPr/>
    </dgm:pt>
    <dgm:pt modelId="{FCA6A49C-BFEA-4E84-972C-43AF804D87A9}" type="pres">
      <dgm:prSet presAssocID="{18345BF3-92F9-4FA5-B968-947B2113FE10}" presName="node" presStyleLbl="node1" presStyleIdx="11" presStyleCnt="24">
        <dgm:presLayoutVars>
          <dgm:bulletEnabled val="1"/>
        </dgm:presLayoutVars>
      </dgm:prSet>
      <dgm:spPr/>
    </dgm:pt>
    <dgm:pt modelId="{08C8A4A2-D35B-4E3B-9D52-2C5E9D7856AF}" type="pres">
      <dgm:prSet presAssocID="{1484C299-9B16-429D-83CA-62C1F35AFA6B}" presName="sibTrans" presStyleCnt="0"/>
      <dgm:spPr/>
    </dgm:pt>
    <dgm:pt modelId="{21E8A85D-BD21-4D2B-826C-92F7DAE10729}" type="pres">
      <dgm:prSet presAssocID="{99E762E8-70FC-41FC-A13E-5F955A4B6CF2}" presName="node" presStyleLbl="node1" presStyleIdx="12" presStyleCnt="24">
        <dgm:presLayoutVars>
          <dgm:bulletEnabled val="1"/>
        </dgm:presLayoutVars>
      </dgm:prSet>
      <dgm:spPr/>
    </dgm:pt>
    <dgm:pt modelId="{D91C4226-10E1-426D-AE29-2E52D9F17746}" type="pres">
      <dgm:prSet presAssocID="{82C4A02C-F14C-4503-8902-FC5DA158D3D9}" presName="sibTrans" presStyleCnt="0"/>
      <dgm:spPr/>
    </dgm:pt>
    <dgm:pt modelId="{D9737FFF-76C3-459F-86EE-9676C7DA7088}" type="pres">
      <dgm:prSet presAssocID="{D4ECD5E2-DF44-4FF2-9BDD-D2C620CDE420}" presName="node" presStyleLbl="node1" presStyleIdx="13" presStyleCnt="24">
        <dgm:presLayoutVars>
          <dgm:bulletEnabled val="1"/>
        </dgm:presLayoutVars>
      </dgm:prSet>
      <dgm:spPr/>
    </dgm:pt>
    <dgm:pt modelId="{A4DBEBE7-DFF0-4012-B7D0-DBF5E32DAEC8}" type="pres">
      <dgm:prSet presAssocID="{4AA548AD-E596-4C55-A395-A05C87176A44}" presName="sibTrans" presStyleCnt="0"/>
      <dgm:spPr/>
    </dgm:pt>
    <dgm:pt modelId="{6EFD3E0D-5CDD-4413-BE60-B05FAB6F6384}" type="pres">
      <dgm:prSet presAssocID="{F82B7A76-B938-47DB-9994-2802B4955734}" presName="node" presStyleLbl="node1" presStyleIdx="14" presStyleCnt="24">
        <dgm:presLayoutVars>
          <dgm:bulletEnabled val="1"/>
        </dgm:presLayoutVars>
      </dgm:prSet>
      <dgm:spPr/>
    </dgm:pt>
    <dgm:pt modelId="{6DE7C1EE-118F-4A41-8D65-CB5F153D4055}" type="pres">
      <dgm:prSet presAssocID="{5D526964-91BB-4298-AC1D-70280D64442B}" presName="sibTrans" presStyleCnt="0"/>
      <dgm:spPr/>
    </dgm:pt>
    <dgm:pt modelId="{0280EE8C-C141-437B-BA98-CD4D782CFDB5}" type="pres">
      <dgm:prSet presAssocID="{E4C05238-8005-40E3-B8F7-0662212A5AE4}" presName="node" presStyleLbl="node1" presStyleIdx="15" presStyleCnt="24">
        <dgm:presLayoutVars>
          <dgm:bulletEnabled val="1"/>
        </dgm:presLayoutVars>
      </dgm:prSet>
      <dgm:spPr/>
    </dgm:pt>
    <dgm:pt modelId="{3335CFA6-52EB-447C-AFCA-89DEDA7F7BE6}" type="pres">
      <dgm:prSet presAssocID="{40E61426-8448-4400-88D7-B16081CA3B2F}" presName="sibTrans" presStyleCnt="0"/>
      <dgm:spPr/>
    </dgm:pt>
    <dgm:pt modelId="{59D7E360-5357-4FC3-8817-7FB11CBD3AEC}" type="pres">
      <dgm:prSet presAssocID="{069B31D0-4F9C-4774-B138-BFC89A9D1DD3}" presName="node" presStyleLbl="node1" presStyleIdx="16" presStyleCnt="24">
        <dgm:presLayoutVars>
          <dgm:bulletEnabled val="1"/>
        </dgm:presLayoutVars>
      </dgm:prSet>
      <dgm:spPr/>
    </dgm:pt>
    <dgm:pt modelId="{C0C759D3-00E8-4EE4-84F4-E85760DF3A1C}" type="pres">
      <dgm:prSet presAssocID="{B9E937F4-C9C1-4278-9046-41D6E14FBE32}" presName="sibTrans" presStyleCnt="0"/>
      <dgm:spPr/>
    </dgm:pt>
    <dgm:pt modelId="{56BDBA82-21B3-4BA9-9AD5-D503A6706F0C}" type="pres">
      <dgm:prSet presAssocID="{8C112EF8-A497-4058-94C8-7518FC307928}" presName="node" presStyleLbl="node1" presStyleIdx="17" presStyleCnt="24">
        <dgm:presLayoutVars>
          <dgm:bulletEnabled val="1"/>
        </dgm:presLayoutVars>
      </dgm:prSet>
      <dgm:spPr/>
    </dgm:pt>
    <dgm:pt modelId="{8AB9EDC5-DA4B-40A8-B2E9-EF3197E0D7E2}" type="pres">
      <dgm:prSet presAssocID="{732FF053-F216-4C7F-A0EF-8A5D44601D31}" presName="sibTrans" presStyleCnt="0"/>
      <dgm:spPr/>
    </dgm:pt>
    <dgm:pt modelId="{B908609D-F156-4489-A260-6B367146DD33}" type="pres">
      <dgm:prSet presAssocID="{743D3114-29C0-4BD9-8D89-76AF4891205A}" presName="node" presStyleLbl="node1" presStyleIdx="18" presStyleCnt="24">
        <dgm:presLayoutVars>
          <dgm:bulletEnabled val="1"/>
        </dgm:presLayoutVars>
      </dgm:prSet>
      <dgm:spPr/>
    </dgm:pt>
    <dgm:pt modelId="{5C590885-512E-4B44-ADE2-6979A4289653}" type="pres">
      <dgm:prSet presAssocID="{75A8F687-B604-4031-A1A0-07BF874CF717}" presName="sibTrans" presStyleCnt="0"/>
      <dgm:spPr/>
    </dgm:pt>
    <dgm:pt modelId="{D705A7DA-5642-49B4-9E05-D28DDB41A349}" type="pres">
      <dgm:prSet presAssocID="{2481101D-14DA-4BB1-85C5-28ED1D497C29}" presName="node" presStyleLbl="node1" presStyleIdx="19" presStyleCnt="24">
        <dgm:presLayoutVars>
          <dgm:bulletEnabled val="1"/>
        </dgm:presLayoutVars>
      </dgm:prSet>
      <dgm:spPr/>
    </dgm:pt>
    <dgm:pt modelId="{BF37585E-FEA4-4427-9747-1841F8910227}" type="pres">
      <dgm:prSet presAssocID="{1F0F3355-AA72-43F8-B8CF-4AC8C4CACEEF}" presName="sibTrans" presStyleCnt="0"/>
      <dgm:spPr/>
    </dgm:pt>
    <dgm:pt modelId="{AFE86415-A74D-4BB3-A818-3FBD2B6352DB}" type="pres">
      <dgm:prSet presAssocID="{A3A7C8DF-C591-406E-8510-3EAD0CBCA894}" presName="node" presStyleLbl="node1" presStyleIdx="20" presStyleCnt="24">
        <dgm:presLayoutVars>
          <dgm:bulletEnabled val="1"/>
        </dgm:presLayoutVars>
      </dgm:prSet>
      <dgm:spPr/>
    </dgm:pt>
    <dgm:pt modelId="{B9045CD3-3296-420B-8B2D-2E64927D7CD8}" type="pres">
      <dgm:prSet presAssocID="{E4A374E4-A53C-4DF9-8518-963B2FDB56C5}" presName="sibTrans" presStyleCnt="0"/>
      <dgm:spPr/>
    </dgm:pt>
    <dgm:pt modelId="{95789E58-F3AF-4F04-AF17-12D76332E0FE}" type="pres">
      <dgm:prSet presAssocID="{E2974A60-B589-4EB5-970C-DB4BD7DE9E2E}" presName="node" presStyleLbl="node1" presStyleIdx="21" presStyleCnt="24">
        <dgm:presLayoutVars>
          <dgm:bulletEnabled val="1"/>
        </dgm:presLayoutVars>
      </dgm:prSet>
      <dgm:spPr/>
    </dgm:pt>
    <dgm:pt modelId="{4DC18331-F539-4B00-A7D1-FE58CE2047AF}" type="pres">
      <dgm:prSet presAssocID="{571FDDEE-E6C5-44D7-9E2F-993BFADDEC18}" presName="sibTrans" presStyleCnt="0"/>
      <dgm:spPr/>
    </dgm:pt>
    <dgm:pt modelId="{F3C21543-ACD3-406F-8077-F21A933C2238}" type="pres">
      <dgm:prSet presAssocID="{1108D2AC-81B0-4436-9E76-F8309CC27DA4}" presName="node" presStyleLbl="node1" presStyleIdx="22" presStyleCnt="24">
        <dgm:presLayoutVars>
          <dgm:bulletEnabled val="1"/>
        </dgm:presLayoutVars>
      </dgm:prSet>
      <dgm:spPr/>
    </dgm:pt>
    <dgm:pt modelId="{471BEE19-CB4C-4160-BF65-4BD9D87B53DF}" type="pres">
      <dgm:prSet presAssocID="{AEF8734C-9683-4CDD-8301-6B172EAA5FF9}" presName="sibTrans" presStyleCnt="0"/>
      <dgm:spPr/>
    </dgm:pt>
    <dgm:pt modelId="{58C18778-6FF0-46EF-B507-D7C43D5B1D6D}" type="pres">
      <dgm:prSet presAssocID="{1F38D20A-E127-43A7-97CB-040211279763}" presName="node" presStyleLbl="node1" presStyleIdx="23" presStyleCnt="24">
        <dgm:presLayoutVars>
          <dgm:bulletEnabled val="1"/>
        </dgm:presLayoutVars>
      </dgm:prSet>
      <dgm:spPr/>
    </dgm:pt>
  </dgm:ptLst>
  <dgm:cxnLst>
    <dgm:cxn modelId="{37CEB201-A723-4C9B-A5E4-909E92A59078}" srcId="{BE67CE55-A064-4C2E-A2C0-1D6FF8B76847}" destId="{A3A7C8DF-C591-406E-8510-3EAD0CBCA894}" srcOrd="20" destOrd="0" parTransId="{75811816-9580-46EE-B820-66D0AD58D19F}" sibTransId="{E4A374E4-A53C-4DF9-8518-963B2FDB56C5}"/>
    <dgm:cxn modelId="{7FA06C09-C2F5-4B1A-9F4F-C53C8A15126B}" type="presOf" srcId="{743D3114-29C0-4BD9-8D89-76AF4891205A}" destId="{B908609D-F156-4489-A260-6B367146DD33}" srcOrd="0" destOrd="0" presId="urn:microsoft.com/office/officeart/2005/8/layout/default"/>
    <dgm:cxn modelId="{195C3B0A-877D-47CF-848C-01CDC224E4D2}" type="presOf" srcId="{C3A56715-91E4-413D-81CF-455F1F00D015}" destId="{21DD4C16-64EF-480E-96B0-E988F0F3C76C}" srcOrd="0" destOrd="0" presId="urn:microsoft.com/office/officeart/2005/8/layout/default"/>
    <dgm:cxn modelId="{1ED19012-C3E2-46B1-B9A0-DE928B67B239}" srcId="{BE67CE55-A064-4C2E-A2C0-1D6FF8B76847}" destId="{E2974A60-B589-4EB5-970C-DB4BD7DE9E2E}" srcOrd="21" destOrd="0" parTransId="{D3C4F504-0344-4AEF-9EDF-9C17D47A167B}" sibTransId="{571FDDEE-E6C5-44D7-9E2F-993BFADDEC18}"/>
    <dgm:cxn modelId="{2C8FA614-07F1-4D22-8039-3956604C4866}" type="presOf" srcId="{7E10AD7C-20A2-4E91-BCD1-68C5103E5EAA}" destId="{67FCF5F0-AC0F-4D3C-8725-BDF76BE0486D}" srcOrd="0" destOrd="0" presId="urn:microsoft.com/office/officeart/2005/8/layout/default"/>
    <dgm:cxn modelId="{4CC3D616-BE97-4B85-BD6B-3D716664ACA6}" type="presOf" srcId="{7A5AFCA5-AD1D-416C-B38A-3F61845DE376}" destId="{63008BC7-7837-47B7-B3B0-8CC037E149E0}" srcOrd="0" destOrd="0" presId="urn:microsoft.com/office/officeart/2005/8/layout/default"/>
    <dgm:cxn modelId="{9D5BB917-65DF-4DCE-8F5D-F357AC17F727}" type="presOf" srcId="{38098DAE-1F9C-4A89-AB11-26741321A629}" destId="{CC7EF299-89FE-4673-8A7C-AC4F24A17AF9}" srcOrd="0" destOrd="0" presId="urn:microsoft.com/office/officeart/2005/8/layout/default"/>
    <dgm:cxn modelId="{179E761A-7B03-4535-A6E8-3CC1256A82CC}" srcId="{BE67CE55-A064-4C2E-A2C0-1D6FF8B76847}" destId="{D4ECD5E2-DF44-4FF2-9BDD-D2C620CDE420}" srcOrd="13" destOrd="0" parTransId="{7E0BBE22-6AD8-4BD1-8AFF-5F72BEA120FD}" sibTransId="{4AA548AD-E596-4C55-A395-A05C87176A44}"/>
    <dgm:cxn modelId="{5D96611B-10A3-4DBE-AADE-1A89968A273B}" srcId="{BE67CE55-A064-4C2E-A2C0-1D6FF8B76847}" destId="{80B0AB55-D16A-4BE8-9015-1168B375AEA0}" srcOrd="9" destOrd="0" parTransId="{7A313BA8-A74F-4831-BF12-5A9ABB94B7BF}" sibTransId="{1246D233-C8AD-4DEB-A7FF-BF98CBDE85C8}"/>
    <dgm:cxn modelId="{8C388B24-CCFB-4C59-BFFD-2BEF9BA63E9F}" type="presOf" srcId="{80B0AB55-D16A-4BE8-9015-1168B375AEA0}" destId="{F0EBE72D-1092-468C-9AAC-6AFEC1B1A930}" srcOrd="0" destOrd="0" presId="urn:microsoft.com/office/officeart/2005/8/layout/default"/>
    <dgm:cxn modelId="{A465BA28-94EF-445E-A6DB-8FCB67417EF4}" srcId="{BE67CE55-A064-4C2E-A2C0-1D6FF8B76847}" destId="{38098DAE-1F9C-4A89-AB11-26741321A629}" srcOrd="2" destOrd="0" parTransId="{A1B4DFA3-0018-482D-84D0-05CCBBF9F6A7}" sibTransId="{6AA2D0F1-89A1-4160-A506-987097668FCD}"/>
    <dgm:cxn modelId="{D11D5E29-1E0E-467C-A0E5-85A783D0148B}" type="presOf" srcId="{61742694-926A-4A12-8313-40903C79087F}" destId="{263D1362-14A0-4F1B-82CB-9BB4E2378392}" srcOrd="0" destOrd="0" presId="urn:microsoft.com/office/officeart/2005/8/layout/default"/>
    <dgm:cxn modelId="{590DEB2A-FF92-46C5-8FC9-F7611A6C8AEE}" srcId="{BE67CE55-A064-4C2E-A2C0-1D6FF8B76847}" destId="{7A5AFCA5-AD1D-416C-B38A-3F61845DE376}" srcOrd="3" destOrd="0" parTransId="{2E106992-721E-49A7-BC95-652C6E793D56}" sibTransId="{465195C8-6FD9-4A6A-B637-A682C7D5C313}"/>
    <dgm:cxn modelId="{B34E902B-8CA0-4540-85EA-F64C8E033742}" srcId="{BE67CE55-A064-4C2E-A2C0-1D6FF8B76847}" destId="{743D3114-29C0-4BD9-8D89-76AF4891205A}" srcOrd="18" destOrd="0" parTransId="{B3FD0A14-EBDD-4D22-B909-AD5685624A0A}" sibTransId="{75A8F687-B604-4031-A1A0-07BF874CF717}"/>
    <dgm:cxn modelId="{90306E2D-0E7F-40F9-87B0-8CB6F79D696F}" srcId="{BE67CE55-A064-4C2E-A2C0-1D6FF8B76847}" destId="{99E762E8-70FC-41FC-A13E-5F955A4B6CF2}" srcOrd="12" destOrd="0" parTransId="{0718593A-E979-4955-929D-2A1B983E4EE6}" sibTransId="{82C4A02C-F14C-4503-8902-FC5DA158D3D9}"/>
    <dgm:cxn modelId="{C3BEBB2F-1DAD-495A-9B03-77EF006C7F00}" type="presOf" srcId="{18345BF3-92F9-4FA5-B968-947B2113FE10}" destId="{FCA6A49C-BFEA-4E84-972C-43AF804D87A9}" srcOrd="0" destOrd="0" presId="urn:microsoft.com/office/officeart/2005/8/layout/default"/>
    <dgm:cxn modelId="{941B5131-F53A-460A-9348-37CA43F32F37}" type="presOf" srcId="{1108D2AC-81B0-4436-9E76-F8309CC27DA4}" destId="{F3C21543-ACD3-406F-8077-F21A933C2238}" srcOrd="0" destOrd="0" presId="urn:microsoft.com/office/officeart/2005/8/layout/default"/>
    <dgm:cxn modelId="{F40F4B3F-D896-4A93-A368-051E007418B4}" type="presOf" srcId="{8C112EF8-A497-4058-94C8-7518FC307928}" destId="{56BDBA82-21B3-4BA9-9AD5-D503A6706F0C}" srcOrd="0" destOrd="0" presId="urn:microsoft.com/office/officeart/2005/8/layout/default"/>
    <dgm:cxn modelId="{B26EFE5E-23E9-427D-9396-C004FE62EFF3}" srcId="{BE67CE55-A064-4C2E-A2C0-1D6FF8B76847}" destId="{B5CB6929-B978-40FA-BA1D-14167CB33DB4}" srcOrd="8" destOrd="0" parTransId="{DCE795F7-8293-4411-8A24-85D6C9A50B20}" sibTransId="{59FC1D9C-2B90-413F-A53B-5AC289EDF9C1}"/>
    <dgm:cxn modelId="{02A8B860-82B8-4DB1-92CD-1212FA1EE5F1}" type="presOf" srcId="{A3D583F7-B053-446B-9AB7-C5AFA615A928}" destId="{46E43CCB-502F-40CC-AEBD-4AA3DCB5DA6B}" srcOrd="0" destOrd="0" presId="urn:microsoft.com/office/officeart/2005/8/layout/default"/>
    <dgm:cxn modelId="{1EBAE562-093D-439E-9EEC-C4102EC7B665}" srcId="{BE67CE55-A064-4C2E-A2C0-1D6FF8B76847}" destId="{069B31D0-4F9C-4774-B138-BFC89A9D1DD3}" srcOrd="16" destOrd="0" parTransId="{E4486F92-23DD-48BB-90B8-EA7DFB1DAD5C}" sibTransId="{B9E937F4-C9C1-4278-9046-41D6E14FBE32}"/>
    <dgm:cxn modelId="{BB669746-F6A3-45D8-BE9C-CC637571F161}" srcId="{BE67CE55-A064-4C2E-A2C0-1D6FF8B76847}" destId="{C0F62D53-E5A3-45BA-BC12-F13C970BF6D1}" srcOrd="6" destOrd="0" parTransId="{B1D5C512-4F5E-46F2-A63B-C5B550B12007}" sibTransId="{DD49754C-72FC-4A28-BFE2-7E7BA48879B6}"/>
    <dgm:cxn modelId="{85CED34E-25B5-4A5B-9D9A-1E6A2033EE86}" type="presOf" srcId="{D4ECD5E2-DF44-4FF2-9BDD-D2C620CDE420}" destId="{D9737FFF-76C3-459F-86EE-9676C7DA7088}" srcOrd="0" destOrd="0" presId="urn:microsoft.com/office/officeart/2005/8/layout/default"/>
    <dgm:cxn modelId="{285C356F-A475-42F9-ACFC-6C021462F4B0}" srcId="{BE67CE55-A064-4C2E-A2C0-1D6FF8B76847}" destId="{5C88BC64-28BD-4C1D-86E5-2FA874E19254}" srcOrd="7" destOrd="0" parTransId="{91017B22-0A48-426D-8376-651243244126}" sibTransId="{ADCB8FF9-6840-4FCB-BDD8-A3128FB913D0}"/>
    <dgm:cxn modelId="{CB93E54F-AC16-4800-A74B-1B2A5F3F0908}" srcId="{BE67CE55-A064-4C2E-A2C0-1D6FF8B76847}" destId="{84773255-E1D3-43E5-BD7B-870A9A6C4151}" srcOrd="5" destOrd="0" parTransId="{FF75E28E-CE7A-4D64-A0AD-6F0FFDFA0C05}" sibTransId="{0AB9B538-BFF1-43D3-A15E-B8B0DBBCBADC}"/>
    <dgm:cxn modelId="{18684251-6C50-41ED-A061-97584FDF6AD2}" srcId="{BE67CE55-A064-4C2E-A2C0-1D6FF8B76847}" destId="{1F38D20A-E127-43A7-97CB-040211279763}" srcOrd="23" destOrd="0" parTransId="{D272BA2B-5CBF-461C-9F8B-55AA4DBD5E59}" sibTransId="{ECBB98DD-BD9E-4AE7-B801-64A11F8F06A8}"/>
    <dgm:cxn modelId="{465A9072-5525-49BB-AEC8-D64AAE06C9A3}" srcId="{BE67CE55-A064-4C2E-A2C0-1D6FF8B76847}" destId="{E4C05238-8005-40E3-B8F7-0662212A5AE4}" srcOrd="15" destOrd="0" parTransId="{3B69C093-F07C-44A6-89C4-052E7C0EE542}" sibTransId="{40E61426-8448-4400-88D7-B16081CA3B2F}"/>
    <dgm:cxn modelId="{E4919C73-8D8B-4F2C-AD2B-1B1038075AF7}" type="presOf" srcId="{E2974A60-B589-4EB5-970C-DB4BD7DE9E2E}" destId="{95789E58-F3AF-4F04-AF17-12D76332E0FE}" srcOrd="0" destOrd="0" presId="urn:microsoft.com/office/officeart/2005/8/layout/default"/>
    <dgm:cxn modelId="{1D9CBF57-473D-493F-86DD-5AB6E740F4C9}" srcId="{BE67CE55-A064-4C2E-A2C0-1D6FF8B76847}" destId="{A3D583F7-B053-446B-9AB7-C5AFA615A928}" srcOrd="10" destOrd="0" parTransId="{C40B64BD-B02D-41E5-AC35-2C1B2B0CBB7B}" sibTransId="{52DC4EDE-7E04-43F8-8F32-F51DD7260733}"/>
    <dgm:cxn modelId="{3F1BDA89-3DE4-4BC7-B885-D0932CD68693}" type="presOf" srcId="{84773255-E1D3-43E5-BD7B-870A9A6C4151}" destId="{011F2E60-01D6-4E8A-A7F0-0059E8E24F35}" srcOrd="0" destOrd="0" presId="urn:microsoft.com/office/officeart/2005/8/layout/default"/>
    <dgm:cxn modelId="{880F1490-F318-4BD3-9F86-73AD5478AC01}" type="presOf" srcId="{C0F62D53-E5A3-45BA-BC12-F13C970BF6D1}" destId="{8123B002-FEB5-4C4A-B152-A575F85D5F3C}" srcOrd="0" destOrd="0" presId="urn:microsoft.com/office/officeart/2005/8/layout/default"/>
    <dgm:cxn modelId="{5726A092-07B6-44FC-9F54-CB1DC322B028}" type="presOf" srcId="{1F38D20A-E127-43A7-97CB-040211279763}" destId="{58C18778-6FF0-46EF-B507-D7C43D5B1D6D}" srcOrd="0" destOrd="0" presId="urn:microsoft.com/office/officeart/2005/8/layout/default"/>
    <dgm:cxn modelId="{759C2093-A985-4453-966C-11361D0CA55F}" srcId="{BE67CE55-A064-4C2E-A2C0-1D6FF8B76847}" destId="{2481101D-14DA-4BB1-85C5-28ED1D497C29}" srcOrd="19" destOrd="0" parTransId="{5873C03F-A064-448D-9CB8-8C3B6F431CEE}" sibTransId="{1F0F3355-AA72-43F8-B8CF-4AC8C4CACEEF}"/>
    <dgm:cxn modelId="{11A0FA93-5330-43AD-8C62-A4A3A6F67CBB}" srcId="{BE67CE55-A064-4C2E-A2C0-1D6FF8B76847}" destId="{61742694-926A-4A12-8313-40903C79087F}" srcOrd="1" destOrd="0" parTransId="{20CBAA4B-8E26-463D-B7A9-A9715B2451FD}" sibTransId="{7753291C-7FCA-4A51-A218-2F28E33BBABB}"/>
    <dgm:cxn modelId="{16B56397-7FC2-4F84-B80D-8375FFE1FEAF}" srcId="{BE67CE55-A064-4C2E-A2C0-1D6FF8B76847}" destId="{F82B7A76-B938-47DB-9994-2802B4955734}" srcOrd="14" destOrd="0" parTransId="{C3DB1B61-A8EC-430D-AEA3-D6222CD187B2}" sibTransId="{5D526964-91BB-4298-AC1D-70280D64442B}"/>
    <dgm:cxn modelId="{08ABD698-4160-410E-BB7A-98D2C0224A3F}" type="presOf" srcId="{99E762E8-70FC-41FC-A13E-5F955A4B6CF2}" destId="{21E8A85D-BD21-4D2B-826C-92F7DAE10729}" srcOrd="0" destOrd="0" presId="urn:microsoft.com/office/officeart/2005/8/layout/default"/>
    <dgm:cxn modelId="{817D0FA4-E4F6-488D-AAEB-3B8D1C76141A}" srcId="{BE67CE55-A064-4C2E-A2C0-1D6FF8B76847}" destId="{18345BF3-92F9-4FA5-B968-947B2113FE10}" srcOrd="11" destOrd="0" parTransId="{C17E9697-5921-4082-84BC-6977DB959445}" sibTransId="{1484C299-9B16-429D-83CA-62C1F35AFA6B}"/>
    <dgm:cxn modelId="{E17A52BC-A244-49E0-B540-5579AC17A559}" type="presOf" srcId="{A3A7C8DF-C591-406E-8510-3EAD0CBCA894}" destId="{AFE86415-A74D-4BB3-A818-3FBD2B6352DB}" srcOrd="0" destOrd="0" presId="urn:microsoft.com/office/officeart/2005/8/layout/default"/>
    <dgm:cxn modelId="{DD269AC1-F8F6-4CEE-9CB1-E66A913D3714}" type="presOf" srcId="{B5CB6929-B978-40FA-BA1D-14167CB33DB4}" destId="{E2EC2007-6269-4DF9-8703-305EACAB4822}" srcOrd="0" destOrd="0" presId="urn:microsoft.com/office/officeart/2005/8/layout/default"/>
    <dgm:cxn modelId="{D862B0D3-E8CB-481B-AB7B-DB1A8C92754C}" type="presOf" srcId="{069B31D0-4F9C-4774-B138-BFC89A9D1DD3}" destId="{59D7E360-5357-4FC3-8817-7FB11CBD3AEC}" srcOrd="0" destOrd="0" presId="urn:microsoft.com/office/officeart/2005/8/layout/default"/>
    <dgm:cxn modelId="{492C67DB-81C5-4FD9-A1EA-33C4F6C1DA7C}" srcId="{BE67CE55-A064-4C2E-A2C0-1D6FF8B76847}" destId="{1108D2AC-81B0-4436-9E76-F8309CC27DA4}" srcOrd="22" destOrd="0" parTransId="{94674680-C775-492B-8B69-FFAB81BD9D11}" sibTransId="{AEF8734C-9683-4CDD-8301-6B172EAA5FF9}"/>
    <dgm:cxn modelId="{EACB56DB-34D3-403B-B4D1-BC1D7E13BF40}" type="presOf" srcId="{E4C05238-8005-40E3-B8F7-0662212A5AE4}" destId="{0280EE8C-C141-437B-BA98-CD4D782CFDB5}" srcOrd="0" destOrd="0" presId="urn:microsoft.com/office/officeart/2005/8/layout/default"/>
    <dgm:cxn modelId="{553CE0E8-08F1-4BE5-8830-1811E8DC1F51}" type="presOf" srcId="{F82B7A76-B938-47DB-9994-2802B4955734}" destId="{6EFD3E0D-5CDD-4413-BE60-B05FAB6F6384}" srcOrd="0" destOrd="0" presId="urn:microsoft.com/office/officeart/2005/8/layout/default"/>
    <dgm:cxn modelId="{A5BB32EA-D60F-4169-9805-E5110F966EF7}" srcId="{BE67CE55-A064-4C2E-A2C0-1D6FF8B76847}" destId="{8C112EF8-A497-4058-94C8-7518FC307928}" srcOrd="17" destOrd="0" parTransId="{68A327D6-EEC9-40D8-8D0C-04BA5CE162F2}" sibTransId="{732FF053-F216-4C7F-A0EF-8A5D44601D31}"/>
    <dgm:cxn modelId="{7CAEC6EF-06DD-4C1C-868B-3F3C329E8594}" srcId="{BE67CE55-A064-4C2E-A2C0-1D6FF8B76847}" destId="{C3A56715-91E4-413D-81CF-455F1F00D015}" srcOrd="4" destOrd="0" parTransId="{191CEE1B-C388-4825-9D49-D026BFBC466C}" sibTransId="{1B3AA9B9-C8F7-47DF-8A0F-9AC9F79D6B95}"/>
    <dgm:cxn modelId="{35D1A8F2-3BF3-4145-BCBA-3AF24EB4C5AA}" type="presOf" srcId="{BE67CE55-A064-4C2E-A2C0-1D6FF8B76847}" destId="{5F28896B-C88D-4264-A7E4-DCB6FE0839A5}" srcOrd="0" destOrd="0" presId="urn:microsoft.com/office/officeart/2005/8/layout/default"/>
    <dgm:cxn modelId="{DE0CF1F4-5245-40CC-A8D7-AC4BFC618560}" srcId="{BE67CE55-A064-4C2E-A2C0-1D6FF8B76847}" destId="{7E10AD7C-20A2-4E91-BCD1-68C5103E5EAA}" srcOrd="0" destOrd="0" parTransId="{885049EF-2D31-4294-80CF-95849D317603}" sibTransId="{25B2A954-4665-406A-93E3-6D227D7356B8}"/>
    <dgm:cxn modelId="{A5D382F9-98CE-41D3-A80B-31717CA9A928}" type="presOf" srcId="{5C88BC64-28BD-4C1D-86E5-2FA874E19254}" destId="{15F94BDC-BDA2-4DC5-9EC4-C7100D352A6E}" srcOrd="0" destOrd="0" presId="urn:microsoft.com/office/officeart/2005/8/layout/default"/>
    <dgm:cxn modelId="{34F545FF-5B6B-4475-9ACE-C35C25D61146}" type="presOf" srcId="{2481101D-14DA-4BB1-85C5-28ED1D497C29}" destId="{D705A7DA-5642-49B4-9E05-D28DDB41A349}" srcOrd="0" destOrd="0" presId="urn:microsoft.com/office/officeart/2005/8/layout/default"/>
    <dgm:cxn modelId="{6ABB51B9-D687-42AF-8F64-42E65DDCF741}" type="presParOf" srcId="{5F28896B-C88D-4264-A7E4-DCB6FE0839A5}" destId="{67FCF5F0-AC0F-4D3C-8725-BDF76BE0486D}" srcOrd="0" destOrd="0" presId="urn:microsoft.com/office/officeart/2005/8/layout/default"/>
    <dgm:cxn modelId="{7DD01409-D37C-4FE7-B070-E12A51C252FE}" type="presParOf" srcId="{5F28896B-C88D-4264-A7E4-DCB6FE0839A5}" destId="{380A60AF-CB9D-44D8-AA99-EC5940CFB48D}" srcOrd="1" destOrd="0" presId="urn:microsoft.com/office/officeart/2005/8/layout/default"/>
    <dgm:cxn modelId="{4FB3113C-62A1-4021-9A6E-1B0E6AE0FDEA}" type="presParOf" srcId="{5F28896B-C88D-4264-A7E4-DCB6FE0839A5}" destId="{263D1362-14A0-4F1B-82CB-9BB4E2378392}" srcOrd="2" destOrd="0" presId="urn:microsoft.com/office/officeart/2005/8/layout/default"/>
    <dgm:cxn modelId="{B21C3182-17DD-4BA8-B905-07538F5C1045}" type="presParOf" srcId="{5F28896B-C88D-4264-A7E4-DCB6FE0839A5}" destId="{BA9DFBE7-EE97-4C59-8055-EBB438DDBCE3}" srcOrd="3" destOrd="0" presId="urn:microsoft.com/office/officeart/2005/8/layout/default"/>
    <dgm:cxn modelId="{446E8CE9-DE41-474F-B4B7-D0212EFA66F9}" type="presParOf" srcId="{5F28896B-C88D-4264-A7E4-DCB6FE0839A5}" destId="{CC7EF299-89FE-4673-8A7C-AC4F24A17AF9}" srcOrd="4" destOrd="0" presId="urn:microsoft.com/office/officeart/2005/8/layout/default"/>
    <dgm:cxn modelId="{8F815D3F-879F-46E1-8C04-0412F5280F77}" type="presParOf" srcId="{5F28896B-C88D-4264-A7E4-DCB6FE0839A5}" destId="{CFBDEBF0-A9DA-446A-8EE5-8833B7B8D3C2}" srcOrd="5" destOrd="0" presId="urn:microsoft.com/office/officeart/2005/8/layout/default"/>
    <dgm:cxn modelId="{CC59A152-0E1E-4036-82F8-BDB65CE47535}" type="presParOf" srcId="{5F28896B-C88D-4264-A7E4-DCB6FE0839A5}" destId="{63008BC7-7837-47B7-B3B0-8CC037E149E0}" srcOrd="6" destOrd="0" presId="urn:microsoft.com/office/officeart/2005/8/layout/default"/>
    <dgm:cxn modelId="{AC69C7ED-228C-4604-BED3-2957FE38822F}" type="presParOf" srcId="{5F28896B-C88D-4264-A7E4-DCB6FE0839A5}" destId="{AD8F3052-CCF4-40A8-916D-9E7B53143418}" srcOrd="7" destOrd="0" presId="urn:microsoft.com/office/officeart/2005/8/layout/default"/>
    <dgm:cxn modelId="{5BBE9512-E9D7-419B-80E5-43293C3F6974}" type="presParOf" srcId="{5F28896B-C88D-4264-A7E4-DCB6FE0839A5}" destId="{21DD4C16-64EF-480E-96B0-E988F0F3C76C}" srcOrd="8" destOrd="0" presId="urn:microsoft.com/office/officeart/2005/8/layout/default"/>
    <dgm:cxn modelId="{012905ED-9DE9-405B-B28A-94B92EB42233}" type="presParOf" srcId="{5F28896B-C88D-4264-A7E4-DCB6FE0839A5}" destId="{DC4F0B04-E9F0-43AF-AD7C-26857BAF868C}" srcOrd="9" destOrd="0" presId="urn:microsoft.com/office/officeart/2005/8/layout/default"/>
    <dgm:cxn modelId="{86BCB562-C3EB-410C-B56B-3A69A4AC0F85}" type="presParOf" srcId="{5F28896B-C88D-4264-A7E4-DCB6FE0839A5}" destId="{011F2E60-01D6-4E8A-A7F0-0059E8E24F35}" srcOrd="10" destOrd="0" presId="urn:microsoft.com/office/officeart/2005/8/layout/default"/>
    <dgm:cxn modelId="{77A024A8-3DC5-4600-9CEE-90555F31929C}" type="presParOf" srcId="{5F28896B-C88D-4264-A7E4-DCB6FE0839A5}" destId="{5BA0FD6F-4C4C-4610-9C6E-00F024F9125C}" srcOrd="11" destOrd="0" presId="urn:microsoft.com/office/officeart/2005/8/layout/default"/>
    <dgm:cxn modelId="{66134CE7-A13C-4E8E-B106-C9FA9B284C51}" type="presParOf" srcId="{5F28896B-C88D-4264-A7E4-DCB6FE0839A5}" destId="{8123B002-FEB5-4C4A-B152-A575F85D5F3C}" srcOrd="12" destOrd="0" presId="urn:microsoft.com/office/officeart/2005/8/layout/default"/>
    <dgm:cxn modelId="{8AA7E611-E180-49EE-9C59-BF5E6E6488D0}" type="presParOf" srcId="{5F28896B-C88D-4264-A7E4-DCB6FE0839A5}" destId="{1B568AAA-77BB-4414-B564-DB1276BA465B}" srcOrd="13" destOrd="0" presId="urn:microsoft.com/office/officeart/2005/8/layout/default"/>
    <dgm:cxn modelId="{F635FF4C-30B5-4725-83B4-ED827B2CE6AF}" type="presParOf" srcId="{5F28896B-C88D-4264-A7E4-DCB6FE0839A5}" destId="{15F94BDC-BDA2-4DC5-9EC4-C7100D352A6E}" srcOrd="14" destOrd="0" presId="urn:microsoft.com/office/officeart/2005/8/layout/default"/>
    <dgm:cxn modelId="{C767C98F-1620-4341-A7A3-73C1D9439E35}" type="presParOf" srcId="{5F28896B-C88D-4264-A7E4-DCB6FE0839A5}" destId="{0AD216BC-9462-423F-9BE8-EADB04B4B2D7}" srcOrd="15" destOrd="0" presId="urn:microsoft.com/office/officeart/2005/8/layout/default"/>
    <dgm:cxn modelId="{EB42AE58-F2DB-4441-A2CE-11FB2EB666B9}" type="presParOf" srcId="{5F28896B-C88D-4264-A7E4-DCB6FE0839A5}" destId="{E2EC2007-6269-4DF9-8703-305EACAB4822}" srcOrd="16" destOrd="0" presId="urn:microsoft.com/office/officeart/2005/8/layout/default"/>
    <dgm:cxn modelId="{00483E4E-2346-429B-B377-3D04D5290E33}" type="presParOf" srcId="{5F28896B-C88D-4264-A7E4-DCB6FE0839A5}" destId="{00A5F30A-71A4-475A-A585-78991A818812}" srcOrd="17" destOrd="0" presId="urn:microsoft.com/office/officeart/2005/8/layout/default"/>
    <dgm:cxn modelId="{B33CF75B-2812-411E-B586-1DA40622EF72}" type="presParOf" srcId="{5F28896B-C88D-4264-A7E4-DCB6FE0839A5}" destId="{F0EBE72D-1092-468C-9AAC-6AFEC1B1A930}" srcOrd="18" destOrd="0" presId="urn:microsoft.com/office/officeart/2005/8/layout/default"/>
    <dgm:cxn modelId="{1B845EB2-5753-4C7C-A441-097DF3F6FEAF}" type="presParOf" srcId="{5F28896B-C88D-4264-A7E4-DCB6FE0839A5}" destId="{D6FCAAB4-DCA3-4047-97AF-DDF3AE16A6BF}" srcOrd="19" destOrd="0" presId="urn:microsoft.com/office/officeart/2005/8/layout/default"/>
    <dgm:cxn modelId="{B6096B69-9799-41AA-BA42-8CF9C51A84B1}" type="presParOf" srcId="{5F28896B-C88D-4264-A7E4-DCB6FE0839A5}" destId="{46E43CCB-502F-40CC-AEBD-4AA3DCB5DA6B}" srcOrd="20" destOrd="0" presId="urn:microsoft.com/office/officeart/2005/8/layout/default"/>
    <dgm:cxn modelId="{A4B48FC4-EB39-43AB-80EC-B47F682D7864}" type="presParOf" srcId="{5F28896B-C88D-4264-A7E4-DCB6FE0839A5}" destId="{EE04EA0C-FC38-49A8-94C6-94001BB72441}" srcOrd="21" destOrd="0" presId="urn:microsoft.com/office/officeart/2005/8/layout/default"/>
    <dgm:cxn modelId="{DCCD33DB-F2B1-4192-9343-F8309755E38F}" type="presParOf" srcId="{5F28896B-C88D-4264-A7E4-DCB6FE0839A5}" destId="{FCA6A49C-BFEA-4E84-972C-43AF804D87A9}" srcOrd="22" destOrd="0" presId="urn:microsoft.com/office/officeart/2005/8/layout/default"/>
    <dgm:cxn modelId="{59B06320-3C71-4759-825A-77E0F9EA90FD}" type="presParOf" srcId="{5F28896B-C88D-4264-A7E4-DCB6FE0839A5}" destId="{08C8A4A2-D35B-4E3B-9D52-2C5E9D7856AF}" srcOrd="23" destOrd="0" presId="urn:microsoft.com/office/officeart/2005/8/layout/default"/>
    <dgm:cxn modelId="{F4DC33B9-DFDF-4B9C-ADB5-F3821A33882D}" type="presParOf" srcId="{5F28896B-C88D-4264-A7E4-DCB6FE0839A5}" destId="{21E8A85D-BD21-4D2B-826C-92F7DAE10729}" srcOrd="24" destOrd="0" presId="urn:microsoft.com/office/officeart/2005/8/layout/default"/>
    <dgm:cxn modelId="{0B462D4D-89EE-4895-869A-E845BC00D58D}" type="presParOf" srcId="{5F28896B-C88D-4264-A7E4-DCB6FE0839A5}" destId="{D91C4226-10E1-426D-AE29-2E52D9F17746}" srcOrd="25" destOrd="0" presId="urn:microsoft.com/office/officeart/2005/8/layout/default"/>
    <dgm:cxn modelId="{96E4B5D0-6EF6-46F0-A853-7AAD05AF5456}" type="presParOf" srcId="{5F28896B-C88D-4264-A7E4-DCB6FE0839A5}" destId="{D9737FFF-76C3-459F-86EE-9676C7DA7088}" srcOrd="26" destOrd="0" presId="urn:microsoft.com/office/officeart/2005/8/layout/default"/>
    <dgm:cxn modelId="{64672A45-3E21-4AB2-B3F3-9A3839B0C032}" type="presParOf" srcId="{5F28896B-C88D-4264-A7E4-DCB6FE0839A5}" destId="{A4DBEBE7-DFF0-4012-B7D0-DBF5E32DAEC8}" srcOrd="27" destOrd="0" presId="urn:microsoft.com/office/officeart/2005/8/layout/default"/>
    <dgm:cxn modelId="{8C1B4AF3-5F4D-4668-B865-4B1FCC74568B}" type="presParOf" srcId="{5F28896B-C88D-4264-A7E4-DCB6FE0839A5}" destId="{6EFD3E0D-5CDD-4413-BE60-B05FAB6F6384}" srcOrd="28" destOrd="0" presId="urn:microsoft.com/office/officeart/2005/8/layout/default"/>
    <dgm:cxn modelId="{1656380A-D7F5-452E-8784-13AF67A9AFBB}" type="presParOf" srcId="{5F28896B-C88D-4264-A7E4-DCB6FE0839A5}" destId="{6DE7C1EE-118F-4A41-8D65-CB5F153D4055}" srcOrd="29" destOrd="0" presId="urn:microsoft.com/office/officeart/2005/8/layout/default"/>
    <dgm:cxn modelId="{4D020588-3F18-4B7A-8412-69774D003135}" type="presParOf" srcId="{5F28896B-C88D-4264-A7E4-DCB6FE0839A5}" destId="{0280EE8C-C141-437B-BA98-CD4D782CFDB5}" srcOrd="30" destOrd="0" presId="urn:microsoft.com/office/officeart/2005/8/layout/default"/>
    <dgm:cxn modelId="{71B2357E-D638-4275-9169-A4549D570864}" type="presParOf" srcId="{5F28896B-C88D-4264-A7E4-DCB6FE0839A5}" destId="{3335CFA6-52EB-447C-AFCA-89DEDA7F7BE6}" srcOrd="31" destOrd="0" presId="urn:microsoft.com/office/officeart/2005/8/layout/default"/>
    <dgm:cxn modelId="{3B4D04E9-24E6-4849-BC10-431984CB81C1}" type="presParOf" srcId="{5F28896B-C88D-4264-A7E4-DCB6FE0839A5}" destId="{59D7E360-5357-4FC3-8817-7FB11CBD3AEC}" srcOrd="32" destOrd="0" presId="urn:microsoft.com/office/officeart/2005/8/layout/default"/>
    <dgm:cxn modelId="{AE40359C-1BBF-48B8-9799-0956BE0EC569}" type="presParOf" srcId="{5F28896B-C88D-4264-A7E4-DCB6FE0839A5}" destId="{C0C759D3-00E8-4EE4-84F4-E85760DF3A1C}" srcOrd="33" destOrd="0" presId="urn:microsoft.com/office/officeart/2005/8/layout/default"/>
    <dgm:cxn modelId="{442F69F4-368E-4F8D-AF4E-22182261DA99}" type="presParOf" srcId="{5F28896B-C88D-4264-A7E4-DCB6FE0839A5}" destId="{56BDBA82-21B3-4BA9-9AD5-D503A6706F0C}" srcOrd="34" destOrd="0" presId="urn:microsoft.com/office/officeart/2005/8/layout/default"/>
    <dgm:cxn modelId="{48B875DB-F50B-445B-9C65-A26D72B31C40}" type="presParOf" srcId="{5F28896B-C88D-4264-A7E4-DCB6FE0839A5}" destId="{8AB9EDC5-DA4B-40A8-B2E9-EF3197E0D7E2}" srcOrd="35" destOrd="0" presId="urn:microsoft.com/office/officeart/2005/8/layout/default"/>
    <dgm:cxn modelId="{96C36AA2-A2B8-41DD-9D71-3EE41D329C90}" type="presParOf" srcId="{5F28896B-C88D-4264-A7E4-DCB6FE0839A5}" destId="{B908609D-F156-4489-A260-6B367146DD33}" srcOrd="36" destOrd="0" presId="urn:microsoft.com/office/officeart/2005/8/layout/default"/>
    <dgm:cxn modelId="{4CA392BC-F013-483D-A2D2-08E7C432C301}" type="presParOf" srcId="{5F28896B-C88D-4264-A7E4-DCB6FE0839A5}" destId="{5C590885-512E-4B44-ADE2-6979A4289653}" srcOrd="37" destOrd="0" presId="urn:microsoft.com/office/officeart/2005/8/layout/default"/>
    <dgm:cxn modelId="{31E6A2AE-8511-41AC-BB06-3A1D2DC64410}" type="presParOf" srcId="{5F28896B-C88D-4264-A7E4-DCB6FE0839A5}" destId="{D705A7DA-5642-49B4-9E05-D28DDB41A349}" srcOrd="38" destOrd="0" presId="urn:microsoft.com/office/officeart/2005/8/layout/default"/>
    <dgm:cxn modelId="{31A47D59-F952-47BF-9FAE-F256EC1B349A}" type="presParOf" srcId="{5F28896B-C88D-4264-A7E4-DCB6FE0839A5}" destId="{BF37585E-FEA4-4427-9747-1841F8910227}" srcOrd="39" destOrd="0" presId="urn:microsoft.com/office/officeart/2005/8/layout/default"/>
    <dgm:cxn modelId="{F542C54D-AA6D-4149-8940-C09180459695}" type="presParOf" srcId="{5F28896B-C88D-4264-A7E4-DCB6FE0839A5}" destId="{AFE86415-A74D-4BB3-A818-3FBD2B6352DB}" srcOrd="40" destOrd="0" presId="urn:microsoft.com/office/officeart/2005/8/layout/default"/>
    <dgm:cxn modelId="{FEB7B54D-32EE-4A51-9259-565CD577C7F9}" type="presParOf" srcId="{5F28896B-C88D-4264-A7E4-DCB6FE0839A5}" destId="{B9045CD3-3296-420B-8B2D-2E64927D7CD8}" srcOrd="41" destOrd="0" presId="urn:microsoft.com/office/officeart/2005/8/layout/default"/>
    <dgm:cxn modelId="{F04DE190-4B1C-450B-8575-25F0678AEACB}" type="presParOf" srcId="{5F28896B-C88D-4264-A7E4-DCB6FE0839A5}" destId="{95789E58-F3AF-4F04-AF17-12D76332E0FE}" srcOrd="42" destOrd="0" presId="urn:microsoft.com/office/officeart/2005/8/layout/default"/>
    <dgm:cxn modelId="{51365B5F-FBD9-47C5-B039-AB8505C50F6B}" type="presParOf" srcId="{5F28896B-C88D-4264-A7E4-DCB6FE0839A5}" destId="{4DC18331-F539-4B00-A7D1-FE58CE2047AF}" srcOrd="43" destOrd="0" presId="urn:microsoft.com/office/officeart/2005/8/layout/default"/>
    <dgm:cxn modelId="{1403D8B0-1A07-4F08-943D-8A7F953C12F2}" type="presParOf" srcId="{5F28896B-C88D-4264-A7E4-DCB6FE0839A5}" destId="{F3C21543-ACD3-406F-8077-F21A933C2238}" srcOrd="44" destOrd="0" presId="urn:microsoft.com/office/officeart/2005/8/layout/default"/>
    <dgm:cxn modelId="{86FE52DF-42EA-4994-9345-4EAA65C79D4F}" type="presParOf" srcId="{5F28896B-C88D-4264-A7E4-DCB6FE0839A5}" destId="{471BEE19-CB4C-4160-BF65-4BD9D87B53DF}" srcOrd="45" destOrd="0" presId="urn:microsoft.com/office/officeart/2005/8/layout/default"/>
    <dgm:cxn modelId="{F9FB175E-1B93-4CF9-9DAF-A8C620CDD950}" type="presParOf" srcId="{5F28896B-C88D-4264-A7E4-DCB6FE0839A5}" destId="{58C18778-6FF0-46EF-B507-D7C43D5B1D6D}" srcOrd="4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B2CC77-032D-416E-8CAB-89F05A84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0748B3-9675-4182-91D9-6A830C64E4DD}">
      <dgm:prSet/>
      <dgm:spPr/>
      <dgm:t>
        <a:bodyPr/>
        <a:lstStyle/>
        <a:p>
          <a:r>
            <a:rPr lang="en-GB" dirty="0"/>
            <a:t>Reponses depend on phrasing and language</a:t>
          </a:r>
          <a:endParaRPr lang="en-US" dirty="0"/>
        </a:p>
      </dgm:t>
    </dgm:pt>
    <dgm:pt modelId="{55C90BD6-0A5E-40B8-A66F-3F2A9BD8CC71}" type="parTrans" cxnId="{B4A01DF8-35D8-4526-99C1-23DE6C8961F6}">
      <dgm:prSet/>
      <dgm:spPr/>
      <dgm:t>
        <a:bodyPr/>
        <a:lstStyle/>
        <a:p>
          <a:endParaRPr lang="en-US"/>
        </a:p>
      </dgm:t>
    </dgm:pt>
    <dgm:pt modelId="{6746485C-AED9-4EBD-B41D-2AA1DCD0D8A0}" type="sibTrans" cxnId="{B4A01DF8-35D8-4526-99C1-23DE6C8961F6}">
      <dgm:prSet/>
      <dgm:spPr/>
      <dgm:t>
        <a:bodyPr/>
        <a:lstStyle/>
        <a:p>
          <a:endParaRPr lang="en-US"/>
        </a:p>
      </dgm:t>
    </dgm:pt>
    <dgm:pt modelId="{1DE00BE2-C459-40DF-AD45-6977581AFC99}" type="pres">
      <dgm:prSet presAssocID="{21B2CC77-032D-416E-8CAB-89F05A84C706}" presName="linear" presStyleCnt="0">
        <dgm:presLayoutVars>
          <dgm:animLvl val="lvl"/>
          <dgm:resizeHandles val="exact"/>
        </dgm:presLayoutVars>
      </dgm:prSet>
      <dgm:spPr/>
    </dgm:pt>
    <dgm:pt modelId="{EF43C441-9618-447B-939F-1D250096772D}" type="pres">
      <dgm:prSet presAssocID="{080748B3-9675-4182-91D9-6A830C64E4DD}" presName="parentText" presStyleLbl="node1" presStyleIdx="0" presStyleCnt="1" custLinFactNeighborX="-8926" custLinFactNeighborY="1478">
        <dgm:presLayoutVars>
          <dgm:chMax val="0"/>
          <dgm:bulletEnabled val="1"/>
        </dgm:presLayoutVars>
      </dgm:prSet>
      <dgm:spPr/>
    </dgm:pt>
  </dgm:ptLst>
  <dgm:cxnLst>
    <dgm:cxn modelId="{DF747206-9268-4A67-ADE9-A486F977A0BE}" type="presOf" srcId="{21B2CC77-032D-416E-8CAB-89F05A84C706}" destId="{1DE00BE2-C459-40DF-AD45-6977581AFC99}" srcOrd="0" destOrd="0" presId="urn:microsoft.com/office/officeart/2005/8/layout/vList2"/>
    <dgm:cxn modelId="{AC9A23F0-F8AD-49AE-83A4-69943AF76EF2}" type="presOf" srcId="{080748B3-9675-4182-91D9-6A830C64E4DD}" destId="{EF43C441-9618-447B-939F-1D250096772D}" srcOrd="0" destOrd="0" presId="urn:microsoft.com/office/officeart/2005/8/layout/vList2"/>
    <dgm:cxn modelId="{B4A01DF8-35D8-4526-99C1-23DE6C8961F6}" srcId="{21B2CC77-032D-416E-8CAB-89F05A84C706}" destId="{080748B3-9675-4182-91D9-6A830C64E4DD}" srcOrd="0" destOrd="0" parTransId="{55C90BD6-0A5E-40B8-A66F-3F2A9BD8CC71}" sibTransId="{6746485C-AED9-4EBD-B41D-2AA1DCD0D8A0}"/>
    <dgm:cxn modelId="{AE1B6EE5-CD00-464A-BFB1-1421FE2893C7}" type="presParOf" srcId="{1DE00BE2-C459-40DF-AD45-6977581AFC99}" destId="{EF43C441-9618-447B-939F-1D250096772D}"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B2CC77-032D-416E-8CAB-89F05A84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88DAD46-E7CC-442C-8FE9-8566741F6A3E}">
      <dgm:prSet/>
      <dgm:spPr/>
      <dgm:t>
        <a:bodyPr/>
        <a:lstStyle/>
        <a:p>
          <a:r>
            <a:rPr lang="en-GB" dirty="0"/>
            <a:t>Better than other LLMs, but not 100%</a:t>
          </a:r>
          <a:endParaRPr lang="en-US" dirty="0"/>
        </a:p>
      </dgm:t>
    </dgm:pt>
    <dgm:pt modelId="{FBF2F1B9-64E8-498F-8EA9-C04E39B88122}" type="parTrans" cxnId="{5034D9D3-E8E8-4FEA-9261-B3E8BD4F94C0}">
      <dgm:prSet/>
      <dgm:spPr/>
      <dgm:t>
        <a:bodyPr/>
        <a:lstStyle/>
        <a:p>
          <a:endParaRPr lang="en-GB"/>
        </a:p>
      </dgm:t>
    </dgm:pt>
    <dgm:pt modelId="{04F739E6-6C62-4DE2-A478-C25ADE8DD179}" type="sibTrans" cxnId="{5034D9D3-E8E8-4FEA-9261-B3E8BD4F94C0}">
      <dgm:prSet/>
      <dgm:spPr/>
      <dgm:t>
        <a:bodyPr/>
        <a:lstStyle/>
        <a:p>
          <a:endParaRPr lang="en-GB"/>
        </a:p>
      </dgm:t>
    </dgm:pt>
    <dgm:pt modelId="{1DE00BE2-C459-40DF-AD45-6977581AFC99}" type="pres">
      <dgm:prSet presAssocID="{21B2CC77-032D-416E-8CAB-89F05A84C706}" presName="linear" presStyleCnt="0">
        <dgm:presLayoutVars>
          <dgm:animLvl val="lvl"/>
          <dgm:resizeHandles val="exact"/>
        </dgm:presLayoutVars>
      </dgm:prSet>
      <dgm:spPr/>
    </dgm:pt>
    <dgm:pt modelId="{22F1E341-A508-4E02-90DF-6D40A09EDDB0}" type="pres">
      <dgm:prSet presAssocID="{C88DAD46-E7CC-442C-8FE9-8566741F6A3E}" presName="parentText" presStyleLbl="node1" presStyleIdx="0" presStyleCnt="1" custLinFactNeighborX="-1402" custLinFactNeighborY="-7234">
        <dgm:presLayoutVars>
          <dgm:chMax val="0"/>
          <dgm:bulletEnabled val="1"/>
        </dgm:presLayoutVars>
      </dgm:prSet>
      <dgm:spPr/>
    </dgm:pt>
  </dgm:ptLst>
  <dgm:cxnLst>
    <dgm:cxn modelId="{DF747206-9268-4A67-ADE9-A486F977A0BE}" type="presOf" srcId="{21B2CC77-032D-416E-8CAB-89F05A84C706}" destId="{1DE00BE2-C459-40DF-AD45-6977581AFC99}" srcOrd="0" destOrd="0" presId="urn:microsoft.com/office/officeart/2005/8/layout/vList2"/>
    <dgm:cxn modelId="{0511F58A-6AF5-48C4-86E4-DA2E5D329064}" type="presOf" srcId="{C88DAD46-E7CC-442C-8FE9-8566741F6A3E}" destId="{22F1E341-A508-4E02-90DF-6D40A09EDDB0}" srcOrd="0" destOrd="0" presId="urn:microsoft.com/office/officeart/2005/8/layout/vList2"/>
    <dgm:cxn modelId="{5034D9D3-E8E8-4FEA-9261-B3E8BD4F94C0}" srcId="{21B2CC77-032D-416E-8CAB-89F05A84C706}" destId="{C88DAD46-E7CC-442C-8FE9-8566741F6A3E}" srcOrd="0" destOrd="0" parTransId="{FBF2F1B9-64E8-498F-8EA9-C04E39B88122}" sibTransId="{04F739E6-6C62-4DE2-A478-C25ADE8DD179}"/>
    <dgm:cxn modelId="{D40EDEAC-1B91-4D3F-9020-3288E4CA8A28}" type="presParOf" srcId="{1DE00BE2-C459-40DF-AD45-6977581AFC99}" destId="{22F1E341-A508-4E02-90DF-6D40A09EDDB0}"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ABABE0A-8C63-496B-8F0F-EFDA149234B5}"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C4C7917D-AF7E-4FF0-A1F5-2ED22830019D}">
      <dgm:prSet/>
      <dgm:spPr/>
      <dgm:t>
        <a:bodyPr/>
        <a:lstStyle/>
        <a:p>
          <a:r>
            <a:rPr lang="en-GB" b="1" i="0"/>
            <a:t>Linguistic variation</a:t>
          </a:r>
          <a:endParaRPr lang="en-US"/>
        </a:p>
      </dgm:t>
    </dgm:pt>
    <dgm:pt modelId="{B66989F4-ACA9-4615-848C-C5FD518245D2}" type="parTrans" cxnId="{D4433648-A759-4B60-B5F1-83DEF30591AA}">
      <dgm:prSet/>
      <dgm:spPr/>
      <dgm:t>
        <a:bodyPr/>
        <a:lstStyle/>
        <a:p>
          <a:endParaRPr lang="en-US"/>
        </a:p>
      </dgm:t>
    </dgm:pt>
    <dgm:pt modelId="{B974389A-0156-4305-8657-A5A34E6D0946}" type="sibTrans" cxnId="{D4433648-A759-4B60-B5F1-83DEF30591AA}">
      <dgm:prSet/>
      <dgm:spPr/>
      <dgm:t>
        <a:bodyPr/>
        <a:lstStyle/>
        <a:p>
          <a:endParaRPr lang="en-US"/>
        </a:p>
      </dgm:t>
    </dgm:pt>
    <dgm:pt modelId="{91C6EDB3-BDAB-4C58-B515-A6A74ADEA0FF}">
      <dgm:prSet/>
      <dgm:spPr/>
      <dgm:t>
        <a:bodyPr/>
        <a:lstStyle/>
        <a:p>
          <a:r>
            <a:rPr lang="en-GB" b="0" i="0"/>
            <a:t>Idiolect</a:t>
          </a:r>
          <a:endParaRPr lang="en-US"/>
        </a:p>
      </dgm:t>
    </dgm:pt>
    <dgm:pt modelId="{80F92C02-BF39-44C5-9C60-E53471DD4764}" type="parTrans" cxnId="{444E2AA2-6430-47C1-A775-E1B256F28707}">
      <dgm:prSet/>
      <dgm:spPr/>
      <dgm:t>
        <a:bodyPr/>
        <a:lstStyle/>
        <a:p>
          <a:endParaRPr lang="en-US"/>
        </a:p>
      </dgm:t>
    </dgm:pt>
    <dgm:pt modelId="{BA481BD5-4AAF-483B-AD30-FD38C738AFE7}" type="sibTrans" cxnId="{444E2AA2-6430-47C1-A775-E1B256F28707}">
      <dgm:prSet/>
      <dgm:spPr/>
      <dgm:t>
        <a:bodyPr/>
        <a:lstStyle/>
        <a:p>
          <a:endParaRPr lang="en-US"/>
        </a:p>
      </dgm:t>
    </dgm:pt>
    <dgm:pt modelId="{8B17F986-C3BD-4067-A814-85BA2A9261CF}">
      <dgm:prSet/>
      <dgm:spPr/>
      <dgm:t>
        <a:bodyPr/>
        <a:lstStyle/>
        <a:p>
          <a:r>
            <a:rPr lang="en-GB" b="0" i="0"/>
            <a:t>Sociolect</a:t>
          </a:r>
          <a:endParaRPr lang="en-US"/>
        </a:p>
      </dgm:t>
    </dgm:pt>
    <dgm:pt modelId="{824EFB50-00A9-4172-8C9E-3A59C5C08665}" type="parTrans" cxnId="{31FC529A-CB77-4CC0-B800-D313867A1351}">
      <dgm:prSet/>
      <dgm:spPr/>
      <dgm:t>
        <a:bodyPr/>
        <a:lstStyle/>
        <a:p>
          <a:endParaRPr lang="en-US"/>
        </a:p>
      </dgm:t>
    </dgm:pt>
    <dgm:pt modelId="{3C716E45-4768-49B0-8176-0723AC26BD56}" type="sibTrans" cxnId="{31FC529A-CB77-4CC0-B800-D313867A1351}">
      <dgm:prSet/>
      <dgm:spPr/>
      <dgm:t>
        <a:bodyPr/>
        <a:lstStyle/>
        <a:p>
          <a:endParaRPr lang="en-US"/>
        </a:p>
      </dgm:t>
    </dgm:pt>
    <dgm:pt modelId="{62AAB6F0-7264-416F-8A07-85C44BFBC617}">
      <dgm:prSet/>
      <dgm:spPr/>
      <dgm:t>
        <a:bodyPr/>
        <a:lstStyle/>
        <a:p>
          <a:r>
            <a:rPr lang="en-GB" b="0" i="0"/>
            <a:t>Dialect</a:t>
          </a:r>
          <a:endParaRPr lang="en-US"/>
        </a:p>
      </dgm:t>
    </dgm:pt>
    <dgm:pt modelId="{06BD0454-F3F6-4455-BCFD-78CB3DD89B11}" type="parTrans" cxnId="{E7435FE1-0A70-4C0D-830F-464EE807AA24}">
      <dgm:prSet/>
      <dgm:spPr/>
      <dgm:t>
        <a:bodyPr/>
        <a:lstStyle/>
        <a:p>
          <a:endParaRPr lang="en-US"/>
        </a:p>
      </dgm:t>
    </dgm:pt>
    <dgm:pt modelId="{40FA17FF-8AD7-4BEF-9CB8-962B09E083DB}" type="sibTrans" cxnId="{E7435FE1-0A70-4C0D-830F-464EE807AA24}">
      <dgm:prSet/>
      <dgm:spPr/>
      <dgm:t>
        <a:bodyPr/>
        <a:lstStyle/>
        <a:p>
          <a:endParaRPr lang="en-US"/>
        </a:p>
      </dgm:t>
    </dgm:pt>
    <dgm:pt modelId="{B0FEDAEE-5481-4555-BC89-110C8AA731A6}">
      <dgm:prSet/>
      <dgm:spPr/>
      <dgm:t>
        <a:bodyPr/>
        <a:lstStyle/>
        <a:p>
          <a:r>
            <a:rPr lang="en-GB" b="0" i="0"/>
            <a:t>Standardized language</a:t>
          </a:r>
          <a:endParaRPr lang="en-US"/>
        </a:p>
      </dgm:t>
    </dgm:pt>
    <dgm:pt modelId="{BDCEE088-EC17-439C-829E-0215869FA55E}" type="parTrans" cxnId="{8961E9DF-28BA-4A69-8B60-D9BCE8AE647C}">
      <dgm:prSet/>
      <dgm:spPr/>
      <dgm:t>
        <a:bodyPr/>
        <a:lstStyle/>
        <a:p>
          <a:endParaRPr lang="en-US"/>
        </a:p>
      </dgm:t>
    </dgm:pt>
    <dgm:pt modelId="{739FB24C-B192-4FCA-AB8D-3363528FB2EC}" type="sibTrans" cxnId="{8961E9DF-28BA-4A69-8B60-D9BCE8AE647C}">
      <dgm:prSet/>
      <dgm:spPr/>
      <dgm:t>
        <a:bodyPr/>
        <a:lstStyle/>
        <a:p>
          <a:endParaRPr lang="en-US"/>
        </a:p>
      </dgm:t>
    </dgm:pt>
    <dgm:pt modelId="{F289BA75-F5B8-485B-A86C-84DC83146038}">
      <dgm:prSet/>
      <dgm:spPr/>
      <dgm:t>
        <a:bodyPr/>
        <a:lstStyle/>
        <a:p>
          <a:r>
            <a:rPr lang="en-GB" b="0" i="0"/>
            <a:t>Language groups and families</a:t>
          </a:r>
          <a:endParaRPr lang="en-US"/>
        </a:p>
      </dgm:t>
    </dgm:pt>
    <dgm:pt modelId="{C4341A47-BBF7-4DC8-94BD-5B9D3CDF7EB3}" type="parTrans" cxnId="{C12C2CBD-1B0B-45DE-8797-327B6CF17DB9}">
      <dgm:prSet/>
      <dgm:spPr/>
      <dgm:t>
        <a:bodyPr/>
        <a:lstStyle/>
        <a:p>
          <a:endParaRPr lang="en-US"/>
        </a:p>
      </dgm:t>
    </dgm:pt>
    <dgm:pt modelId="{2929E7CB-D519-4385-B63C-2C863A9928E5}" type="sibTrans" cxnId="{C12C2CBD-1B0B-45DE-8797-327B6CF17DB9}">
      <dgm:prSet/>
      <dgm:spPr/>
      <dgm:t>
        <a:bodyPr/>
        <a:lstStyle/>
        <a:p>
          <a:endParaRPr lang="en-US"/>
        </a:p>
      </dgm:t>
    </dgm:pt>
    <dgm:pt modelId="{802FAFBB-14D1-4AB7-85D4-02AE410AA3BC}">
      <dgm:prSet/>
      <dgm:spPr/>
      <dgm:t>
        <a:bodyPr/>
        <a:lstStyle/>
        <a:p>
          <a:r>
            <a:rPr lang="en-GB" b="1" i="0"/>
            <a:t>Cultural variation</a:t>
          </a:r>
          <a:endParaRPr lang="en-US"/>
        </a:p>
      </dgm:t>
    </dgm:pt>
    <dgm:pt modelId="{91DFBC90-289A-4B50-89AC-1AC2B573FE42}" type="parTrans" cxnId="{3868D638-E736-4DC1-8FC9-586CC222C199}">
      <dgm:prSet/>
      <dgm:spPr/>
      <dgm:t>
        <a:bodyPr/>
        <a:lstStyle/>
        <a:p>
          <a:endParaRPr lang="en-US"/>
        </a:p>
      </dgm:t>
    </dgm:pt>
    <dgm:pt modelId="{3A072AE6-B44D-4415-8181-6F75E61ED359}" type="sibTrans" cxnId="{3868D638-E736-4DC1-8FC9-586CC222C199}">
      <dgm:prSet/>
      <dgm:spPr/>
      <dgm:t>
        <a:bodyPr/>
        <a:lstStyle/>
        <a:p>
          <a:endParaRPr lang="en-US"/>
        </a:p>
      </dgm:t>
    </dgm:pt>
    <dgm:pt modelId="{95D82FE1-2F72-4AF5-B0D3-0E1A27BFE771}">
      <dgm:prSet/>
      <dgm:spPr/>
      <dgm:t>
        <a:bodyPr/>
        <a:lstStyle/>
        <a:p>
          <a:r>
            <a:rPr lang="en-GB" b="0" i="0"/>
            <a:t>Individual, personality</a:t>
          </a:r>
          <a:endParaRPr lang="en-US"/>
        </a:p>
      </dgm:t>
    </dgm:pt>
    <dgm:pt modelId="{DDDA0E6D-C5BE-4974-A7B5-6EB00137E656}" type="parTrans" cxnId="{B87FD6DA-5330-449B-91AD-DD12411A1F43}">
      <dgm:prSet/>
      <dgm:spPr/>
      <dgm:t>
        <a:bodyPr/>
        <a:lstStyle/>
        <a:p>
          <a:endParaRPr lang="en-US"/>
        </a:p>
      </dgm:t>
    </dgm:pt>
    <dgm:pt modelId="{2223375E-5205-448F-966F-86AF8C56A2BA}" type="sibTrans" cxnId="{B87FD6DA-5330-449B-91AD-DD12411A1F43}">
      <dgm:prSet/>
      <dgm:spPr/>
      <dgm:t>
        <a:bodyPr/>
        <a:lstStyle/>
        <a:p>
          <a:endParaRPr lang="en-US"/>
        </a:p>
      </dgm:t>
    </dgm:pt>
    <dgm:pt modelId="{671BE5C2-EFAA-43EB-99B3-03409A09CFA7}">
      <dgm:prSet/>
      <dgm:spPr/>
      <dgm:t>
        <a:bodyPr/>
        <a:lstStyle/>
        <a:p>
          <a:r>
            <a:rPr lang="en-GB" b="0" i="0"/>
            <a:t>Social group</a:t>
          </a:r>
          <a:endParaRPr lang="en-US"/>
        </a:p>
      </dgm:t>
    </dgm:pt>
    <dgm:pt modelId="{94E0D23E-27BF-4629-B0F4-7EEDD3614BAB}" type="parTrans" cxnId="{8A907652-7F22-4016-8401-8ED0DB68FF0F}">
      <dgm:prSet/>
      <dgm:spPr/>
      <dgm:t>
        <a:bodyPr/>
        <a:lstStyle/>
        <a:p>
          <a:endParaRPr lang="en-US"/>
        </a:p>
      </dgm:t>
    </dgm:pt>
    <dgm:pt modelId="{1B334B5C-F147-4296-8000-772311C5CE49}" type="sibTrans" cxnId="{8A907652-7F22-4016-8401-8ED0DB68FF0F}">
      <dgm:prSet/>
      <dgm:spPr/>
      <dgm:t>
        <a:bodyPr/>
        <a:lstStyle/>
        <a:p>
          <a:endParaRPr lang="en-US"/>
        </a:p>
      </dgm:t>
    </dgm:pt>
    <dgm:pt modelId="{22CDA8EC-DB87-4027-955A-E4F33ACA12DF}">
      <dgm:prSet/>
      <dgm:spPr/>
      <dgm:t>
        <a:bodyPr/>
        <a:lstStyle/>
        <a:p>
          <a:r>
            <a:rPr lang="en-GB" b="0" i="0"/>
            <a:t>Geographical region</a:t>
          </a:r>
          <a:endParaRPr lang="en-US"/>
        </a:p>
      </dgm:t>
    </dgm:pt>
    <dgm:pt modelId="{718599D5-DFBF-433C-A2EB-FBD0E9042D46}" type="parTrans" cxnId="{8AC1ABBC-1201-43C4-A737-BDEA57C0F9EC}">
      <dgm:prSet/>
      <dgm:spPr/>
      <dgm:t>
        <a:bodyPr/>
        <a:lstStyle/>
        <a:p>
          <a:endParaRPr lang="en-US"/>
        </a:p>
      </dgm:t>
    </dgm:pt>
    <dgm:pt modelId="{253A6A5A-984F-4500-9658-8989FDEB1C74}" type="sibTrans" cxnId="{8AC1ABBC-1201-43C4-A737-BDEA57C0F9EC}">
      <dgm:prSet/>
      <dgm:spPr/>
      <dgm:t>
        <a:bodyPr/>
        <a:lstStyle/>
        <a:p>
          <a:endParaRPr lang="en-US"/>
        </a:p>
      </dgm:t>
    </dgm:pt>
    <dgm:pt modelId="{988EB0F5-6F1B-4049-9E9D-FF1D63DD3F99}">
      <dgm:prSet/>
      <dgm:spPr/>
      <dgm:t>
        <a:bodyPr/>
        <a:lstStyle/>
        <a:p>
          <a:r>
            <a:rPr lang="en-GB" b="0" i="0"/>
            <a:t>Country, national culture</a:t>
          </a:r>
          <a:endParaRPr lang="en-US"/>
        </a:p>
      </dgm:t>
    </dgm:pt>
    <dgm:pt modelId="{468855C3-9CD0-4166-93B8-4CCCB8B75E68}" type="parTrans" cxnId="{E3B99B06-BDEC-42BD-A8F8-5251DAA683ED}">
      <dgm:prSet/>
      <dgm:spPr/>
      <dgm:t>
        <a:bodyPr/>
        <a:lstStyle/>
        <a:p>
          <a:endParaRPr lang="en-US"/>
        </a:p>
      </dgm:t>
    </dgm:pt>
    <dgm:pt modelId="{D21611A8-0476-456C-A6DE-A595D17FAD35}" type="sibTrans" cxnId="{E3B99B06-BDEC-42BD-A8F8-5251DAA683ED}">
      <dgm:prSet/>
      <dgm:spPr/>
      <dgm:t>
        <a:bodyPr/>
        <a:lstStyle/>
        <a:p>
          <a:endParaRPr lang="en-US"/>
        </a:p>
      </dgm:t>
    </dgm:pt>
    <dgm:pt modelId="{A9F626A1-50D5-4085-AEF7-A893D2517191}">
      <dgm:prSet/>
      <dgm:spPr/>
      <dgm:t>
        <a:bodyPr/>
        <a:lstStyle/>
        <a:p>
          <a:r>
            <a:rPr lang="en-GB" b="0" i="0" dirty="0"/>
            <a:t>Global cultural community</a:t>
          </a:r>
          <a:endParaRPr lang="en-US" dirty="0"/>
        </a:p>
      </dgm:t>
    </dgm:pt>
    <dgm:pt modelId="{8A5F0A94-5E90-458B-BE45-3F99864C2CC1}" type="parTrans" cxnId="{92001F18-3C09-4B45-850B-E077534EC2C8}">
      <dgm:prSet/>
      <dgm:spPr/>
      <dgm:t>
        <a:bodyPr/>
        <a:lstStyle/>
        <a:p>
          <a:endParaRPr lang="en-US"/>
        </a:p>
      </dgm:t>
    </dgm:pt>
    <dgm:pt modelId="{00854D61-B018-4900-B0B1-63DE0C83FDE7}" type="sibTrans" cxnId="{92001F18-3C09-4B45-850B-E077534EC2C8}">
      <dgm:prSet/>
      <dgm:spPr/>
      <dgm:t>
        <a:bodyPr/>
        <a:lstStyle/>
        <a:p>
          <a:endParaRPr lang="en-US"/>
        </a:p>
      </dgm:t>
    </dgm:pt>
    <dgm:pt modelId="{F8674CAC-6F3A-4D10-9F05-9888BFACB269}" type="pres">
      <dgm:prSet presAssocID="{8ABABE0A-8C63-496B-8F0F-EFDA149234B5}" presName="Name0" presStyleCnt="0">
        <dgm:presLayoutVars>
          <dgm:dir/>
          <dgm:animLvl val="lvl"/>
          <dgm:resizeHandles val="exact"/>
        </dgm:presLayoutVars>
      </dgm:prSet>
      <dgm:spPr/>
    </dgm:pt>
    <dgm:pt modelId="{267D5FFC-34AF-4609-80B7-05B77911333F}" type="pres">
      <dgm:prSet presAssocID="{C4C7917D-AF7E-4FF0-A1F5-2ED22830019D}" presName="composite" presStyleCnt="0"/>
      <dgm:spPr/>
    </dgm:pt>
    <dgm:pt modelId="{C3F2F951-A14A-4139-BBDA-8835E79881A0}" type="pres">
      <dgm:prSet presAssocID="{C4C7917D-AF7E-4FF0-A1F5-2ED22830019D}" presName="parTx" presStyleLbl="alignNode1" presStyleIdx="0" presStyleCnt="2">
        <dgm:presLayoutVars>
          <dgm:chMax val="0"/>
          <dgm:chPref val="0"/>
          <dgm:bulletEnabled val="1"/>
        </dgm:presLayoutVars>
      </dgm:prSet>
      <dgm:spPr/>
    </dgm:pt>
    <dgm:pt modelId="{3B85B197-8C14-43F0-B63A-1406C50AA6F0}" type="pres">
      <dgm:prSet presAssocID="{C4C7917D-AF7E-4FF0-A1F5-2ED22830019D}" presName="desTx" presStyleLbl="alignAccFollowNode1" presStyleIdx="0" presStyleCnt="2">
        <dgm:presLayoutVars>
          <dgm:bulletEnabled val="1"/>
        </dgm:presLayoutVars>
      </dgm:prSet>
      <dgm:spPr/>
    </dgm:pt>
    <dgm:pt modelId="{255F9C76-D3A6-4179-A6B0-016260BF594B}" type="pres">
      <dgm:prSet presAssocID="{B974389A-0156-4305-8657-A5A34E6D0946}" presName="space" presStyleCnt="0"/>
      <dgm:spPr/>
    </dgm:pt>
    <dgm:pt modelId="{0856BFFF-6157-4143-822E-7A85332F1023}" type="pres">
      <dgm:prSet presAssocID="{802FAFBB-14D1-4AB7-85D4-02AE410AA3BC}" presName="composite" presStyleCnt="0"/>
      <dgm:spPr/>
    </dgm:pt>
    <dgm:pt modelId="{B487FB04-209C-4E1F-ABB6-E47393170852}" type="pres">
      <dgm:prSet presAssocID="{802FAFBB-14D1-4AB7-85D4-02AE410AA3BC}" presName="parTx" presStyleLbl="alignNode1" presStyleIdx="1" presStyleCnt="2">
        <dgm:presLayoutVars>
          <dgm:chMax val="0"/>
          <dgm:chPref val="0"/>
          <dgm:bulletEnabled val="1"/>
        </dgm:presLayoutVars>
      </dgm:prSet>
      <dgm:spPr/>
    </dgm:pt>
    <dgm:pt modelId="{334F72F7-DBAE-450E-B9B7-28F3F3FA2B83}" type="pres">
      <dgm:prSet presAssocID="{802FAFBB-14D1-4AB7-85D4-02AE410AA3BC}" presName="desTx" presStyleLbl="alignAccFollowNode1" presStyleIdx="1" presStyleCnt="2">
        <dgm:presLayoutVars>
          <dgm:bulletEnabled val="1"/>
        </dgm:presLayoutVars>
      </dgm:prSet>
      <dgm:spPr/>
    </dgm:pt>
  </dgm:ptLst>
  <dgm:cxnLst>
    <dgm:cxn modelId="{EC0E0105-3C3D-40B8-A524-DEC288EDDE51}" type="presOf" srcId="{95D82FE1-2F72-4AF5-B0D3-0E1A27BFE771}" destId="{334F72F7-DBAE-450E-B9B7-28F3F3FA2B83}" srcOrd="0" destOrd="0" presId="urn:microsoft.com/office/officeart/2005/8/layout/hList1"/>
    <dgm:cxn modelId="{E3B99B06-BDEC-42BD-A8F8-5251DAA683ED}" srcId="{802FAFBB-14D1-4AB7-85D4-02AE410AA3BC}" destId="{988EB0F5-6F1B-4049-9E9D-FF1D63DD3F99}" srcOrd="3" destOrd="0" parTransId="{468855C3-9CD0-4166-93B8-4CCCB8B75E68}" sibTransId="{D21611A8-0476-456C-A6DE-A595D17FAD35}"/>
    <dgm:cxn modelId="{92001F18-3C09-4B45-850B-E077534EC2C8}" srcId="{802FAFBB-14D1-4AB7-85D4-02AE410AA3BC}" destId="{A9F626A1-50D5-4085-AEF7-A893D2517191}" srcOrd="4" destOrd="0" parTransId="{8A5F0A94-5E90-458B-BE45-3F99864C2CC1}" sibTransId="{00854D61-B018-4900-B0B1-63DE0C83FDE7}"/>
    <dgm:cxn modelId="{82E5362F-A409-4907-B0EF-99BB2D781446}" type="presOf" srcId="{C4C7917D-AF7E-4FF0-A1F5-2ED22830019D}" destId="{C3F2F951-A14A-4139-BBDA-8835E79881A0}" srcOrd="0" destOrd="0" presId="urn:microsoft.com/office/officeart/2005/8/layout/hList1"/>
    <dgm:cxn modelId="{3868D638-E736-4DC1-8FC9-586CC222C199}" srcId="{8ABABE0A-8C63-496B-8F0F-EFDA149234B5}" destId="{802FAFBB-14D1-4AB7-85D4-02AE410AA3BC}" srcOrd="1" destOrd="0" parTransId="{91DFBC90-289A-4B50-89AC-1AC2B573FE42}" sibTransId="{3A072AE6-B44D-4415-8181-6F75E61ED359}"/>
    <dgm:cxn modelId="{8B73D560-9FB7-4851-88BC-B51033EAD464}" type="presOf" srcId="{988EB0F5-6F1B-4049-9E9D-FF1D63DD3F99}" destId="{334F72F7-DBAE-450E-B9B7-28F3F3FA2B83}" srcOrd="0" destOrd="3" presId="urn:microsoft.com/office/officeart/2005/8/layout/hList1"/>
    <dgm:cxn modelId="{D4433648-A759-4B60-B5F1-83DEF30591AA}" srcId="{8ABABE0A-8C63-496B-8F0F-EFDA149234B5}" destId="{C4C7917D-AF7E-4FF0-A1F5-2ED22830019D}" srcOrd="0" destOrd="0" parTransId="{B66989F4-ACA9-4615-848C-C5FD518245D2}" sibTransId="{B974389A-0156-4305-8657-A5A34E6D0946}"/>
    <dgm:cxn modelId="{E615CA6B-84FB-4BD5-83B0-CE01EC8A1CAC}" type="presOf" srcId="{A9F626A1-50D5-4085-AEF7-A893D2517191}" destId="{334F72F7-DBAE-450E-B9B7-28F3F3FA2B83}" srcOrd="0" destOrd="4" presId="urn:microsoft.com/office/officeart/2005/8/layout/hList1"/>
    <dgm:cxn modelId="{8A907652-7F22-4016-8401-8ED0DB68FF0F}" srcId="{802FAFBB-14D1-4AB7-85D4-02AE410AA3BC}" destId="{671BE5C2-EFAA-43EB-99B3-03409A09CFA7}" srcOrd="1" destOrd="0" parTransId="{94E0D23E-27BF-4629-B0F4-7EEDD3614BAB}" sibTransId="{1B334B5C-F147-4296-8000-772311C5CE49}"/>
    <dgm:cxn modelId="{DB9B9054-3EC7-4735-A188-695E3F07F65F}" type="presOf" srcId="{8ABABE0A-8C63-496B-8F0F-EFDA149234B5}" destId="{F8674CAC-6F3A-4D10-9F05-9888BFACB269}" srcOrd="0" destOrd="0" presId="urn:microsoft.com/office/officeart/2005/8/layout/hList1"/>
    <dgm:cxn modelId="{47403B8C-0B4F-46B2-9E0C-24A5F06E4814}" type="presOf" srcId="{8B17F986-C3BD-4067-A814-85BA2A9261CF}" destId="{3B85B197-8C14-43F0-B63A-1406C50AA6F0}" srcOrd="0" destOrd="1" presId="urn:microsoft.com/office/officeart/2005/8/layout/hList1"/>
    <dgm:cxn modelId="{31FC529A-CB77-4CC0-B800-D313867A1351}" srcId="{C4C7917D-AF7E-4FF0-A1F5-2ED22830019D}" destId="{8B17F986-C3BD-4067-A814-85BA2A9261CF}" srcOrd="1" destOrd="0" parTransId="{824EFB50-00A9-4172-8C9E-3A59C5C08665}" sibTransId="{3C716E45-4768-49B0-8176-0723AC26BD56}"/>
    <dgm:cxn modelId="{FC7F739B-D869-4FE2-81A6-4A6EC366038E}" type="presOf" srcId="{671BE5C2-EFAA-43EB-99B3-03409A09CFA7}" destId="{334F72F7-DBAE-450E-B9B7-28F3F3FA2B83}" srcOrd="0" destOrd="1" presId="urn:microsoft.com/office/officeart/2005/8/layout/hList1"/>
    <dgm:cxn modelId="{444E2AA2-6430-47C1-A775-E1B256F28707}" srcId="{C4C7917D-AF7E-4FF0-A1F5-2ED22830019D}" destId="{91C6EDB3-BDAB-4C58-B515-A6A74ADEA0FF}" srcOrd="0" destOrd="0" parTransId="{80F92C02-BF39-44C5-9C60-E53471DD4764}" sibTransId="{BA481BD5-4AAF-483B-AD30-FD38C738AFE7}"/>
    <dgm:cxn modelId="{990776B4-52A0-4FD1-B382-7BBD996D48B9}" type="presOf" srcId="{91C6EDB3-BDAB-4C58-B515-A6A74ADEA0FF}" destId="{3B85B197-8C14-43F0-B63A-1406C50AA6F0}" srcOrd="0" destOrd="0" presId="urn:microsoft.com/office/officeart/2005/8/layout/hList1"/>
    <dgm:cxn modelId="{3A9028B8-AD74-4244-BD2D-EE30F1119DBD}" type="presOf" srcId="{22CDA8EC-DB87-4027-955A-E4F33ACA12DF}" destId="{334F72F7-DBAE-450E-B9B7-28F3F3FA2B83}" srcOrd="0" destOrd="2" presId="urn:microsoft.com/office/officeart/2005/8/layout/hList1"/>
    <dgm:cxn modelId="{8AC1ABBC-1201-43C4-A737-BDEA57C0F9EC}" srcId="{802FAFBB-14D1-4AB7-85D4-02AE410AA3BC}" destId="{22CDA8EC-DB87-4027-955A-E4F33ACA12DF}" srcOrd="2" destOrd="0" parTransId="{718599D5-DFBF-433C-A2EB-FBD0E9042D46}" sibTransId="{253A6A5A-984F-4500-9658-8989FDEB1C74}"/>
    <dgm:cxn modelId="{C12C2CBD-1B0B-45DE-8797-327B6CF17DB9}" srcId="{C4C7917D-AF7E-4FF0-A1F5-2ED22830019D}" destId="{F289BA75-F5B8-485B-A86C-84DC83146038}" srcOrd="4" destOrd="0" parTransId="{C4341A47-BBF7-4DC8-94BD-5B9D3CDF7EB3}" sibTransId="{2929E7CB-D519-4385-B63C-2C863A9928E5}"/>
    <dgm:cxn modelId="{2DE983DA-A76A-4B06-8410-C2EF4D30323C}" type="presOf" srcId="{B0FEDAEE-5481-4555-BC89-110C8AA731A6}" destId="{3B85B197-8C14-43F0-B63A-1406C50AA6F0}" srcOrd="0" destOrd="3" presId="urn:microsoft.com/office/officeart/2005/8/layout/hList1"/>
    <dgm:cxn modelId="{B87FD6DA-5330-449B-91AD-DD12411A1F43}" srcId="{802FAFBB-14D1-4AB7-85D4-02AE410AA3BC}" destId="{95D82FE1-2F72-4AF5-B0D3-0E1A27BFE771}" srcOrd="0" destOrd="0" parTransId="{DDDA0E6D-C5BE-4974-A7B5-6EB00137E656}" sibTransId="{2223375E-5205-448F-966F-86AF8C56A2BA}"/>
    <dgm:cxn modelId="{8961E9DF-28BA-4A69-8B60-D9BCE8AE647C}" srcId="{C4C7917D-AF7E-4FF0-A1F5-2ED22830019D}" destId="{B0FEDAEE-5481-4555-BC89-110C8AA731A6}" srcOrd="3" destOrd="0" parTransId="{BDCEE088-EC17-439C-829E-0215869FA55E}" sibTransId="{739FB24C-B192-4FCA-AB8D-3363528FB2EC}"/>
    <dgm:cxn modelId="{E7435FE1-0A70-4C0D-830F-464EE807AA24}" srcId="{C4C7917D-AF7E-4FF0-A1F5-2ED22830019D}" destId="{62AAB6F0-7264-416F-8A07-85C44BFBC617}" srcOrd="2" destOrd="0" parTransId="{06BD0454-F3F6-4455-BCFD-78CB3DD89B11}" sibTransId="{40FA17FF-8AD7-4BEF-9CB8-962B09E083DB}"/>
    <dgm:cxn modelId="{61CA33E4-DA98-4D68-96F8-0A6BBA548FEB}" type="presOf" srcId="{802FAFBB-14D1-4AB7-85D4-02AE410AA3BC}" destId="{B487FB04-209C-4E1F-ABB6-E47393170852}" srcOrd="0" destOrd="0" presId="urn:microsoft.com/office/officeart/2005/8/layout/hList1"/>
    <dgm:cxn modelId="{C7591DF7-A0BD-4B75-A09F-DE1701EAD2BE}" type="presOf" srcId="{62AAB6F0-7264-416F-8A07-85C44BFBC617}" destId="{3B85B197-8C14-43F0-B63A-1406C50AA6F0}" srcOrd="0" destOrd="2" presId="urn:microsoft.com/office/officeart/2005/8/layout/hList1"/>
    <dgm:cxn modelId="{A1295AF9-281A-4025-B11E-DC8B6D6F7046}" type="presOf" srcId="{F289BA75-F5B8-485B-A86C-84DC83146038}" destId="{3B85B197-8C14-43F0-B63A-1406C50AA6F0}" srcOrd="0" destOrd="4" presId="urn:microsoft.com/office/officeart/2005/8/layout/hList1"/>
    <dgm:cxn modelId="{BB4B95F8-6E40-4EAB-9DF7-7FB4D48BCDC1}" type="presParOf" srcId="{F8674CAC-6F3A-4D10-9F05-9888BFACB269}" destId="{267D5FFC-34AF-4609-80B7-05B77911333F}" srcOrd="0" destOrd="0" presId="urn:microsoft.com/office/officeart/2005/8/layout/hList1"/>
    <dgm:cxn modelId="{A8F3F230-95A9-4FD1-B33A-199073045F1D}" type="presParOf" srcId="{267D5FFC-34AF-4609-80B7-05B77911333F}" destId="{C3F2F951-A14A-4139-BBDA-8835E79881A0}" srcOrd="0" destOrd="0" presId="urn:microsoft.com/office/officeart/2005/8/layout/hList1"/>
    <dgm:cxn modelId="{FA2349CC-42F7-46ED-A75E-908096B6B512}" type="presParOf" srcId="{267D5FFC-34AF-4609-80B7-05B77911333F}" destId="{3B85B197-8C14-43F0-B63A-1406C50AA6F0}" srcOrd="1" destOrd="0" presId="urn:microsoft.com/office/officeart/2005/8/layout/hList1"/>
    <dgm:cxn modelId="{C479B2C1-4BB2-4D24-B64E-F0A991B0E2C9}" type="presParOf" srcId="{F8674CAC-6F3A-4D10-9F05-9888BFACB269}" destId="{255F9C76-D3A6-4179-A6B0-016260BF594B}" srcOrd="1" destOrd="0" presId="urn:microsoft.com/office/officeart/2005/8/layout/hList1"/>
    <dgm:cxn modelId="{B5931D27-19C3-43D1-9252-FC47A1C70C2E}" type="presParOf" srcId="{F8674CAC-6F3A-4D10-9F05-9888BFACB269}" destId="{0856BFFF-6157-4143-822E-7A85332F1023}" srcOrd="2" destOrd="0" presId="urn:microsoft.com/office/officeart/2005/8/layout/hList1"/>
    <dgm:cxn modelId="{5019DBB4-C901-436D-B71B-E66721BB27AE}" type="presParOf" srcId="{0856BFFF-6157-4143-822E-7A85332F1023}" destId="{B487FB04-209C-4E1F-ABB6-E47393170852}" srcOrd="0" destOrd="0" presId="urn:microsoft.com/office/officeart/2005/8/layout/hList1"/>
    <dgm:cxn modelId="{132C1B8A-1A04-4792-A8F0-E5B3A42996EC}" type="presParOf" srcId="{0856BFFF-6157-4143-822E-7A85332F1023}" destId="{334F72F7-DBAE-450E-B9B7-28F3F3FA2B8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3774F8B-7E3C-4DC2-96F9-FF3E5EF27A17}"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93AF7385-323D-4044-B15B-38C03FE78737}">
      <dgm:prSet/>
      <dgm:spPr/>
      <dgm:t>
        <a:bodyPr/>
        <a:lstStyle/>
        <a:p>
          <a:r>
            <a:rPr lang="en-GB" dirty="0"/>
            <a:t>Summary</a:t>
          </a:r>
          <a:endParaRPr lang="en-US" dirty="0"/>
        </a:p>
      </dgm:t>
    </dgm:pt>
    <dgm:pt modelId="{01BF391A-7368-47EF-A1FC-0870B80B57BC}" type="parTrans" cxnId="{CD3523CB-32BE-4FF3-AE6C-B77A8AB120E2}">
      <dgm:prSet/>
      <dgm:spPr/>
      <dgm:t>
        <a:bodyPr/>
        <a:lstStyle/>
        <a:p>
          <a:endParaRPr lang="en-US"/>
        </a:p>
      </dgm:t>
    </dgm:pt>
    <dgm:pt modelId="{3DACF7C1-97F3-4A26-9D69-16DAF0BFC293}" type="sibTrans" cxnId="{CD3523CB-32BE-4FF3-AE6C-B77A8AB120E2}">
      <dgm:prSet/>
      <dgm:spPr/>
      <dgm:t>
        <a:bodyPr/>
        <a:lstStyle/>
        <a:p>
          <a:endParaRPr lang="en-US"/>
        </a:p>
      </dgm:t>
    </dgm:pt>
    <dgm:pt modelId="{657A80B4-B704-4C0C-B937-CC691AED52BF}">
      <dgm:prSet/>
      <dgm:spPr/>
      <dgm:t>
        <a:bodyPr/>
        <a:lstStyle/>
        <a:p>
          <a:r>
            <a:rPr lang="en-GB" b="0" i="0" baseline="0" dirty="0"/>
            <a:t>ChatGPT knowledge and capabilities differ across languages and countries</a:t>
          </a:r>
          <a:endParaRPr lang="en-US" dirty="0"/>
        </a:p>
      </dgm:t>
    </dgm:pt>
    <dgm:pt modelId="{3806523C-DB2E-4C85-BF21-41C2769120B2}" type="parTrans" cxnId="{F77197F3-5D3A-4990-9FEB-8F85D72EF70B}">
      <dgm:prSet/>
      <dgm:spPr/>
      <dgm:t>
        <a:bodyPr/>
        <a:lstStyle/>
        <a:p>
          <a:endParaRPr lang="en-US"/>
        </a:p>
      </dgm:t>
    </dgm:pt>
    <dgm:pt modelId="{0803B046-E9C6-41EE-BA62-D0243129777E}" type="sibTrans" cxnId="{F77197F3-5D3A-4990-9FEB-8F85D72EF70B}">
      <dgm:prSet/>
      <dgm:spPr/>
      <dgm:t>
        <a:bodyPr/>
        <a:lstStyle/>
        <a:p>
          <a:endParaRPr lang="en-US"/>
        </a:p>
      </dgm:t>
    </dgm:pt>
    <dgm:pt modelId="{0B1E82BC-C79A-4E25-9168-CDB8AEEB6D59}">
      <dgm:prSet/>
      <dgm:spPr/>
      <dgm:t>
        <a:bodyPr/>
        <a:lstStyle/>
        <a:p>
          <a:r>
            <a:rPr lang="en-GB" b="0" i="0" baseline="0" dirty="0"/>
            <a:t>English prompting gives better capabilities but subtle cultural bias</a:t>
          </a:r>
          <a:endParaRPr lang="en-US" dirty="0"/>
        </a:p>
      </dgm:t>
    </dgm:pt>
    <dgm:pt modelId="{0C0C6FD4-EFB8-48A9-AECB-2AF66D5630E7}" type="parTrans" cxnId="{135C6A82-9B9E-4302-B32A-75D39AA0A46B}">
      <dgm:prSet/>
      <dgm:spPr/>
      <dgm:t>
        <a:bodyPr/>
        <a:lstStyle/>
        <a:p>
          <a:endParaRPr lang="en-US"/>
        </a:p>
      </dgm:t>
    </dgm:pt>
    <dgm:pt modelId="{71EDA912-7488-4CAC-B5F8-958CE838D2DF}" type="sibTrans" cxnId="{135C6A82-9B9E-4302-B32A-75D39AA0A46B}">
      <dgm:prSet/>
      <dgm:spPr/>
      <dgm:t>
        <a:bodyPr/>
        <a:lstStyle/>
        <a:p>
          <a:endParaRPr lang="en-US"/>
        </a:p>
      </dgm:t>
    </dgm:pt>
    <dgm:pt modelId="{AD73E8CE-6E91-4AB2-8EE3-0295DC1B5925}">
      <dgm:prSet/>
      <dgm:spPr/>
      <dgm:t>
        <a:bodyPr/>
        <a:lstStyle/>
        <a:p>
          <a:r>
            <a:rPr lang="en-GB" b="0" i="0" baseline="0" dirty="0"/>
            <a:t>It matters where the model was trained and by whom</a:t>
          </a:r>
          <a:endParaRPr lang="en-US" dirty="0"/>
        </a:p>
      </dgm:t>
    </dgm:pt>
    <dgm:pt modelId="{93B8E765-4C4C-4DF2-AD2B-FC81CDA699C0}" type="parTrans" cxnId="{175FD41F-11DB-4496-9EF9-4F6F37FAD683}">
      <dgm:prSet/>
      <dgm:spPr/>
      <dgm:t>
        <a:bodyPr/>
        <a:lstStyle/>
        <a:p>
          <a:endParaRPr lang="en-US"/>
        </a:p>
      </dgm:t>
    </dgm:pt>
    <dgm:pt modelId="{A084F8D9-1F4E-49EA-B402-E427C60FB699}" type="sibTrans" cxnId="{175FD41F-11DB-4496-9EF9-4F6F37FAD683}">
      <dgm:prSet/>
      <dgm:spPr/>
      <dgm:t>
        <a:bodyPr/>
        <a:lstStyle/>
        <a:p>
          <a:endParaRPr lang="en-US"/>
        </a:p>
      </dgm:t>
    </dgm:pt>
    <dgm:pt modelId="{4B5BA37D-A63A-471B-9308-F255702E680E}">
      <dgm:prSet/>
      <dgm:spPr/>
      <dgm:t>
        <a:bodyPr/>
        <a:lstStyle/>
        <a:p>
          <a:r>
            <a:rPr lang="en-GB" dirty="0"/>
            <a:t>Ongoing work</a:t>
          </a:r>
          <a:endParaRPr lang="en-US" dirty="0"/>
        </a:p>
      </dgm:t>
    </dgm:pt>
    <dgm:pt modelId="{750FBDD9-F32B-4C2E-9B5E-BFE8532F1388}" type="parTrans" cxnId="{B41ED917-49E8-4BAF-ABEE-502199E6F106}">
      <dgm:prSet/>
      <dgm:spPr/>
      <dgm:t>
        <a:bodyPr/>
        <a:lstStyle/>
        <a:p>
          <a:endParaRPr lang="en-US"/>
        </a:p>
      </dgm:t>
    </dgm:pt>
    <dgm:pt modelId="{B17FDB14-B630-4FB1-959F-2ED966B0C0ED}" type="sibTrans" cxnId="{B41ED917-49E8-4BAF-ABEE-502199E6F106}">
      <dgm:prSet/>
      <dgm:spPr/>
      <dgm:t>
        <a:bodyPr/>
        <a:lstStyle/>
        <a:p>
          <a:endParaRPr lang="en-US"/>
        </a:p>
      </dgm:t>
    </dgm:pt>
    <dgm:pt modelId="{6DCF3C1D-B644-4705-8FB2-992E155F1ABE}">
      <dgm:prSet/>
      <dgm:spPr/>
      <dgm:t>
        <a:bodyPr/>
        <a:lstStyle/>
        <a:p>
          <a:r>
            <a:rPr lang="en-GB" dirty="0"/>
            <a:t>More countries, more surveys, more LLMs</a:t>
          </a:r>
          <a:endParaRPr lang="en-US" dirty="0"/>
        </a:p>
      </dgm:t>
    </dgm:pt>
    <dgm:pt modelId="{80937698-982F-4EB5-96D2-ECBD61884DE5}" type="parTrans" cxnId="{D756A12C-DB07-4A07-A43E-824CDA80C1A6}">
      <dgm:prSet/>
      <dgm:spPr/>
      <dgm:t>
        <a:bodyPr/>
        <a:lstStyle/>
        <a:p>
          <a:endParaRPr lang="en-US"/>
        </a:p>
      </dgm:t>
    </dgm:pt>
    <dgm:pt modelId="{2735C87B-6DCC-41E5-9660-3DDF523060EF}" type="sibTrans" cxnId="{D756A12C-DB07-4A07-A43E-824CDA80C1A6}">
      <dgm:prSet/>
      <dgm:spPr/>
      <dgm:t>
        <a:bodyPr/>
        <a:lstStyle/>
        <a:p>
          <a:endParaRPr lang="en-US"/>
        </a:p>
      </dgm:t>
    </dgm:pt>
    <dgm:pt modelId="{F49A07B7-9E99-4CFB-B675-E5AB41153992}">
      <dgm:prSet/>
      <dgm:spPr/>
      <dgm:t>
        <a:bodyPr/>
        <a:lstStyle/>
        <a:p>
          <a:r>
            <a:rPr lang="en-GB" dirty="0"/>
            <a:t>Consistency across more prompt variations and languages</a:t>
          </a:r>
          <a:endParaRPr lang="en-US" dirty="0"/>
        </a:p>
      </dgm:t>
    </dgm:pt>
    <dgm:pt modelId="{3BB04769-A0B2-4BE7-A6A7-80C9FD29EA01}" type="parTrans" cxnId="{AD5663A4-BEA3-434E-8FAA-ECD568DAEF58}">
      <dgm:prSet/>
      <dgm:spPr/>
      <dgm:t>
        <a:bodyPr/>
        <a:lstStyle/>
        <a:p>
          <a:endParaRPr lang="en-US"/>
        </a:p>
      </dgm:t>
    </dgm:pt>
    <dgm:pt modelId="{1F4863E9-3024-4193-BD4C-116547EC5DF0}" type="sibTrans" cxnId="{AD5663A4-BEA3-434E-8FAA-ECD568DAEF58}">
      <dgm:prSet/>
      <dgm:spPr/>
      <dgm:t>
        <a:bodyPr/>
        <a:lstStyle/>
        <a:p>
          <a:endParaRPr lang="en-US"/>
        </a:p>
      </dgm:t>
    </dgm:pt>
    <dgm:pt modelId="{4BBF68C8-86C0-4CDA-98CB-4685511164D2}">
      <dgm:prSet/>
      <dgm:spPr/>
      <dgm:t>
        <a:bodyPr/>
        <a:lstStyle/>
        <a:p>
          <a:r>
            <a:rPr lang="en-GB" dirty="0"/>
            <a:t>Effect of model size (scaling laws)</a:t>
          </a:r>
          <a:endParaRPr lang="en-US" dirty="0"/>
        </a:p>
      </dgm:t>
    </dgm:pt>
    <dgm:pt modelId="{48C47BB9-BD4F-48D1-94D9-6D884692B427}" type="parTrans" cxnId="{21BF62D2-FDB7-4C5A-85DC-3214E32B9044}">
      <dgm:prSet/>
      <dgm:spPr/>
      <dgm:t>
        <a:bodyPr/>
        <a:lstStyle/>
        <a:p>
          <a:endParaRPr lang="en-US"/>
        </a:p>
      </dgm:t>
    </dgm:pt>
    <dgm:pt modelId="{FA0E3FA3-6A84-4F15-B33E-E6A4DB86EFE9}" type="sibTrans" cxnId="{21BF62D2-FDB7-4C5A-85DC-3214E32B9044}">
      <dgm:prSet/>
      <dgm:spPr/>
      <dgm:t>
        <a:bodyPr/>
        <a:lstStyle/>
        <a:p>
          <a:endParaRPr lang="en-US"/>
        </a:p>
      </dgm:t>
    </dgm:pt>
    <dgm:pt modelId="{FC7D99D9-1AE4-42D1-9D5A-3C5CADDF2B53}">
      <dgm:prSet/>
      <dgm:spPr/>
      <dgm:t>
        <a:bodyPr/>
        <a:lstStyle/>
        <a:p>
          <a:r>
            <a:rPr lang="en-GB" dirty="0"/>
            <a:t>Effect of instruction tuning and RLHF</a:t>
          </a:r>
          <a:endParaRPr lang="en-US" dirty="0"/>
        </a:p>
      </dgm:t>
    </dgm:pt>
    <dgm:pt modelId="{D88D6EAF-B91D-4EEC-B85D-F1BE1E460865}" type="parTrans" cxnId="{D5C5A2D4-645A-4E58-B8FB-11742BDF1468}">
      <dgm:prSet/>
      <dgm:spPr/>
      <dgm:t>
        <a:bodyPr/>
        <a:lstStyle/>
        <a:p>
          <a:endParaRPr lang="en-US"/>
        </a:p>
      </dgm:t>
    </dgm:pt>
    <dgm:pt modelId="{68B3D4D3-D638-4CC4-8FD9-2BBDBC89CAED}" type="sibTrans" cxnId="{D5C5A2D4-645A-4E58-B8FB-11742BDF1468}">
      <dgm:prSet/>
      <dgm:spPr/>
      <dgm:t>
        <a:bodyPr/>
        <a:lstStyle/>
        <a:p>
          <a:endParaRPr lang="en-US"/>
        </a:p>
      </dgm:t>
    </dgm:pt>
    <dgm:pt modelId="{D7496DB4-0678-436D-ACAF-5BFF6836FC41}">
      <dgm:prSet/>
      <dgm:spPr/>
      <dgm:t>
        <a:bodyPr/>
        <a:lstStyle/>
        <a:p>
          <a:r>
            <a:rPr lang="en-GB" dirty="0"/>
            <a:t>Injecting cultural knowledge for culturally adaptive LLMs</a:t>
          </a:r>
          <a:endParaRPr lang="en-US" dirty="0"/>
        </a:p>
      </dgm:t>
    </dgm:pt>
    <dgm:pt modelId="{C3760A1F-89DD-4202-B577-CD0F02C6E146}" type="parTrans" cxnId="{49C0B1E3-78BD-4D2E-B0FC-432B372744DA}">
      <dgm:prSet/>
      <dgm:spPr/>
      <dgm:t>
        <a:bodyPr/>
        <a:lstStyle/>
        <a:p>
          <a:endParaRPr lang="en-US"/>
        </a:p>
      </dgm:t>
    </dgm:pt>
    <dgm:pt modelId="{6BBA4778-F1F0-4AA5-82E3-140ED13F908D}" type="sibTrans" cxnId="{49C0B1E3-78BD-4D2E-B0FC-432B372744DA}">
      <dgm:prSet/>
      <dgm:spPr/>
      <dgm:t>
        <a:bodyPr/>
        <a:lstStyle/>
        <a:p>
          <a:endParaRPr lang="en-US"/>
        </a:p>
      </dgm:t>
    </dgm:pt>
    <dgm:pt modelId="{58540A9A-0F5D-445B-8350-7408F9ACC719}" type="pres">
      <dgm:prSet presAssocID="{C3774F8B-7E3C-4DC2-96F9-FF3E5EF27A17}" presName="linear" presStyleCnt="0">
        <dgm:presLayoutVars>
          <dgm:dir/>
          <dgm:animLvl val="lvl"/>
          <dgm:resizeHandles val="exact"/>
        </dgm:presLayoutVars>
      </dgm:prSet>
      <dgm:spPr/>
    </dgm:pt>
    <dgm:pt modelId="{0C02A5FA-29E7-4E7D-BBDF-5A99C2AA3B43}" type="pres">
      <dgm:prSet presAssocID="{93AF7385-323D-4044-B15B-38C03FE78737}" presName="parentLin" presStyleCnt="0"/>
      <dgm:spPr/>
    </dgm:pt>
    <dgm:pt modelId="{EAC68C55-FA12-462C-A488-E9FA8830E14B}" type="pres">
      <dgm:prSet presAssocID="{93AF7385-323D-4044-B15B-38C03FE78737}" presName="parentLeftMargin" presStyleLbl="node1" presStyleIdx="0" presStyleCnt="2"/>
      <dgm:spPr/>
    </dgm:pt>
    <dgm:pt modelId="{0138CC12-4991-415F-B6D1-F5DC2E7730C8}" type="pres">
      <dgm:prSet presAssocID="{93AF7385-323D-4044-B15B-38C03FE78737}" presName="parentText" presStyleLbl="node1" presStyleIdx="0" presStyleCnt="2">
        <dgm:presLayoutVars>
          <dgm:chMax val="0"/>
          <dgm:bulletEnabled val="1"/>
        </dgm:presLayoutVars>
      </dgm:prSet>
      <dgm:spPr/>
    </dgm:pt>
    <dgm:pt modelId="{58B07DCB-4767-4BA2-8C2A-B922606F0B89}" type="pres">
      <dgm:prSet presAssocID="{93AF7385-323D-4044-B15B-38C03FE78737}" presName="negativeSpace" presStyleCnt="0"/>
      <dgm:spPr/>
    </dgm:pt>
    <dgm:pt modelId="{5EBC7E19-B889-4E5D-BDBC-DF1070518BE2}" type="pres">
      <dgm:prSet presAssocID="{93AF7385-323D-4044-B15B-38C03FE78737}" presName="childText" presStyleLbl="conFgAcc1" presStyleIdx="0" presStyleCnt="2">
        <dgm:presLayoutVars>
          <dgm:bulletEnabled val="1"/>
        </dgm:presLayoutVars>
      </dgm:prSet>
      <dgm:spPr/>
    </dgm:pt>
    <dgm:pt modelId="{4F76454D-B275-48F4-BE3C-B6C19AF6F56B}" type="pres">
      <dgm:prSet presAssocID="{3DACF7C1-97F3-4A26-9D69-16DAF0BFC293}" presName="spaceBetweenRectangles" presStyleCnt="0"/>
      <dgm:spPr/>
    </dgm:pt>
    <dgm:pt modelId="{EF1F0A56-0D0B-4FF9-82D4-A8869D7FCA64}" type="pres">
      <dgm:prSet presAssocID="{4B5BA37D-A63A-471B-9308-F255702E680E}" presName="parentLin" presStyleCnt="0"/>
      <dgm:spPr/>
    </dgm:pt>
    <dgm:pt modelId="{85AFFE87-2B3D-4AF0-A32B-EF3CB0B05519}" type="pres">
      <dgm:prSet presAssocID="{4B5BA37D-A63A-471B-9308-F255702E680E}" presName="parentLeftMargin" presStyleLbl="node1" presStyleIdx="0" presStyleCnt="2"/>
      <dgm:spPr/>
    </dgm:pt>
    <dgm:pt modelId="{35547CC5-CDD2-431F-8F2C-CAE9E3A6EB43}" type="pres">
      <dgm:prSet presAssocID="{4B5BA37D-A63A-471B-9308-F255702E680E}" presName="parentText" presStyleLbl="node1" presStyleIdx="1" presStyleCnt="2">
        <dgm:presLayoutVars>
          <dgm:chMax val="0"/>
          <dgm:bulletEnabled val="1"/>
        </dgm:presLayoutVars>
      </dgm:prSet>
      <dgm:spPr/>
    </dgm:pt>
    <dgm:pt modelId="{EFED75D9-E248-4F2B-904E-018FABB0E807}" type="pres">
      <dgm:prSet presAssocID="{4B5BA37D-A63A-471B-9308-F255702E680E}" presName="negativeSpace" presStyleCnt="0"/>
      <dgm:spPr/>
    </dgm:pt>
    <dgm:pt modelId="{F573883E-3D57-4F5E-B265-C4FB316FFB4B}" type="pres">
      <dgm:prSet presAssocID="{4B5BA37D-A63A-471B-9308-F255702E680E}" presName="childText" presStyleLbl="conFgAcc1" presStyleIdx="1" presStyleCnt="2">
        <dgm:presLayoutVars>
          <dgm:bulletEnabled val="1"/>
        </dgm:presLayoutVars>
      </dgm:prSet>
      <dgm:spPr/>
    </dgm:pt>
  </dgm:ptLst>
  <dgm:cxnLst>
    <dgm:cxn modelId="{B41ED917-49E8-4BAF-ABEE-502199E6F106}" srcId="{C3774F8B-7E3C-4DC2-96F9-FF3E5EF27A17}" destId="{4B5BA37D-A63A-471B-9308-F255702E680E}" srcOrd="1" destOrd="0" parTransId="{750FBDD9-F32B-4C2E-9B5E-BFE8532F1388}" sibTransId="{B17FDB14-B630-4FB1-959F-2ED966B0C0ED}"/>
    <dgm:cxn modelId="{175FD41F-11DB-4496-9EF9-4F6F37FAD683}" srcId="{93AF7385-323D-4044-B15B-38C03FE78737}" destId="{AD73E8CE-6E91-4AB2-8EE3-0295DC1B5925}" srcOrd="2" destOrd="0" parTransId="{93B8E765-4C4C-4DF2-AD2B-FC81CDA699C0}" sibTransId="{A084F8D9-1F4E-49EA-B402-E427C60FB699}"/>
    <dgm:cxn modelId="{D756A12C-DB07-4A07-A43E-824CDA80C1A6}" srcId="{4B5BA37D-A63A-471B-9308-F255702E680E}" destId="{6DCF3C1D-B644-4705-8FB2-992E155F1ABE}" srcOrd="0" destOrd="0" parTransId="{80937698-982F-4EB5-96D2-ECBD61884DE5}" sibTransId="{2735C87B-6DCC-41E5-9660-3DDF523060EF}"/>
    <dgm:cxn modelId="{E926242E-8B72-45B8-97F2-C3BBD76D13E2}" type="presOf" srcId="{FC7D99D9-1AE4-42D1-9D5A-3C5CADDF2B53}" destId="{F573883E-3D57-4F5E-B265-C4FB316FFB4B}" srcOrd="0" destOrd="3" presId="urn:microsoft.com/office/officeart/2005/8/layout/list1"/>
    <dgm:cxn modelId="{60B0E631-F633-4D81-992B-9CEF6F36441D}" type="presOf" srcId="{4B5BA37D-A63A-471B-9308-F255702E680E}" destId="{35547CC5-CDD2-431F-8F2C-CAE9E3A6EB43}" srcOrd="1" destOrd="0" presId="urn:microsoft.com/office/officeart/2005/8/layout/list1"/>
    <dgm:cxn modelId="{1AD7DE65-29B2-4379-8E5C-FAE3AB7628B3}" type="presOf" srcId="{D7496DB4-0678-436D-ACAF-5BFF6836FC41}" destId="{F573883E-3D57-4F5E-B265-C4FB316FFB4B}" srcOrd="0" destOrd="4" presId="urn:microsoft.com/office/officeart/2005/8/layout/list1"/>
    <dgm:cxn modelId="{AE5B1A7D-21F4-4FEE-AF5A-C8C2CE51027E}" type="presOf" srcId="{657A80B4-B704-4C0C-B937-CC691AED52BF}" destId="{5EBC7E19-B889-4E5D-BDBC-DF1070518BE2}" srcOrd="0" destOrd="0" presId="urn:microsoft.com/office/officeart/2005/8/layout/list1"/>
    <dgm:cxn modelId="{3C6D3C81-0E29-4F85-95E6-05B6A967DC3C}" type="presOf" srcId="{F49A07B7-9E99-4CFB-B675-E5AB41153992}" destId="{F573883E-3D57-4F5E-B265-C4FB316FFB4B}" srcOrd="0" destOrd="1" presId="urn:microsoft.com/office/officeart/2005/8/layout/list1"/>
    <dgm:cxn modelId="{135C6A82-9B9E-4302-B32A-75D39AA0A46B}" srcId="{93AF7385-323D-4044-B15B-38C03FE78737}" destId="{0B1E82BC-C79A-4E25-9168-CDB8AEEB6D59}" srcOrd="1" destOrd="0" parTransId="{0C0C6FD4-EFB8-48A9-AECB-2AF66D5630E7}" sibTransId="{71EDA912-7488-4CAC-B5F8-958CE838D2DF}"/>
    <dgm:cxn modelId="{A6C98B89-0A33-4916-9003-EE03711F709B}" type="presOf" srcId="{93AF7385-323D-4044-B15B-38C03FE78737}" destId="{EAC68C55-FA12-462C-A488-E9FA8830E14B}" srcOrd="0" destOrd="0" presId="urn:microsoft.com/office/officeart/2005/8/layout/list1"/>
    <dgm:cxn modelId="{AD5663A4-BEA3-434E-8FAA-ECD568DAEF58}" srcId="{4B5BA37D-A63A-471B-9308-F255702E680E}" destId="{F49A07B7-9E99-4CFB-B675-E5AB41153992}" srcOrd="1" destOrd="0" parTransId="{3BB04769-A0B2-4BE7-A6A7-80C9FD29EA01}" sibTransId="{1F4863E9-3024-4193-BD4C-116547EC5DF0}"/>
    <dgm:cxn modelId="{ECE81AAE-67E5-4B8C-B942-94BD58CBDAD1}" type="presOf" srcId="{93AF7385-323D-4044-B15B-38C03FE78737}" destId="{0138CC12-4991-415F-B6D1-F5DC2E7730C8}" srcOrd="1" destOrd="0" presId="urn:microsoft.com/office/officeart/2005/8/layout/list1"/>
    <dgm:cxn modelId="{100E5EC0-5F4F-464E-877E-0F379ACADFE3}" type="presOf" srcId="{AD73E8CE-6E91-4AB2-8EE3-0295DC1B5925}" destId="{5EBC7E19-B889-4E5D-BDBC-DF1070518BE2}" srcOrd="0" destOrd="2" presId="urn:microsoft.com/office/officeart/2005/8/layout/list1"/>
    <dgm:cxn modelId="{CD3523CB-32BE-4FF3-AE6C-B77A8AB120E2}" srcId="{C3774F8B-7E3C-4DC2-96F9-FF3E5EF27A17}" destId="{93AF7385-323D-4044-B15B-38C03FE78737}" srcOrd="0" destOrd="0" parTransId="{01BF391A-7368-47EF-A1FC-0870B80B57BC}" sibTransId="{3DACF7C1-97F3-4A26-9D69-16DAF0BFC293}"/>
    <dgm:cxn modelId="{21BF62D2-FDB7-4C5A-85DC-3214E32B9044}" srcId="{4B5BA37D-A63A-471B-9308-F255702E680E}" destId="{4BBF68C8-86C0-4CDA-98CB-4685511164D2}" srcOrd="2" destOrd="0" parTransId="{48C47BB9-BD4F-48D1-94D9-6D884692B427}" sibTransId="{FA0E3FA3-6A84-4F15-B33E-E6A4DB86EFE9}"/>
    <dgm:cxn modelId="{D5C5A2D4-645A-4E58-B8FB-11742BDF1468}" srcId="{4B5BA37D-A63A-471B-9308-F255702E680E}" destId="{FC7D99D9-1AE4-42D1-9D5A-3C5CADDF2B53}" srcOrd="3" destOrd="0" parTransId="{D88D6EAF-B91D-4EEC-B85D-F1BE1E460865}" sibTransId="{68B3D4D3-D638-4CC4-8FD9-2BBDBC89CAED}"/>
    <dgm:cxn modelId="{0D0562D6-ABDA-4278-A7EB-99113D89CFF1}" type="presOf" srcId="{4BBF68C8-86C0-4CDA-98CB-4685511164D2}" destId="{F573883E-3D57-4F5E-B265-C4FB316FFB4B}" srcOrd="0" destOrd="2" presId="urn:microsoft.com/office/officeart/2005/8/layout/list1"/>
    <dgm:cxn modelId="{25A1A8DE-2276-40CE-86FE-38FCF6D81205}" type="presOf" srcId="{6DCF3C1D-B644-4705-8FB2-992E155F1ABE}" destId="{F573883E-3D57-4F5E-B265-C4FB316FFB4B}" srcOrd="0" destOrd="0" presId="urn:microsoft.com/office/officeart/2005/8/layout/list1"/>
    <dgm:cxn modelId="{49C0B1E3-78BD-4D2E-B0FC-432B372744DA}" srcId="{4B5BA37D-A63A-471B-9308-F255702E680E}" destId="{D7496DB4-0678-436D-ACAF-5BFF6836FC41}" srcOrd="4" destOrd="0" parTransId="{C3760A1F-89DD-4202-B577-CD0F02C6E146}" sibTransId="{6BBA4778-F1F0-4AA5-82E3-140ED13F908D}"/>
    <dgm:cxn modelId="{1F5E13E4-F8C7-45D4-9FB9-4F54CF999E6C}" type="presOf" srcId="{0B1E82BC-C79A-4E25-9168-CDB8AEEB6D59}" destId="{5EBC7E19-B889-4E5D-BDBC-DF1070518BE2}" srcOrd="0" destOrd="1" presId="urn:microsoft.com/office/officeart/2005/8/layout/list1"/>
    <dgm:cxn modelId="{781AD1EC-23AE-49BA-BA79-E2DD577A6F41}" type="presOf" srcId="{C3774F8B-7E3C-4DC2-96F9-FF3E5EF27A17}" destId="{58540A9A-0F5D-445B-8350-7408F9ACC719}" srcOrd="0" destOrd="0" presId="urn:microsoft.com/office/officeart/2005/8/layout/list1"/>
    <dgm:cxn modelId="{F77197F3-5D3A-4990-9FEB-8F85D72EF70B}" srcId="{93AF7385-323D-4044-B15B-38C03FE78737}" destId="{657A80B4-B704-4C0C-B937-CC691AED52BF}" srcOrd="0" destOrd="0" parTransId="{3806523C-DB2E-4C85-BF21-41C2769120B2}" sibTransId="{0803B046-E9C6-41EE-BA62-D0243129777E}"/>
    <dgm:cxn modelId="{4F9F55FC-9519-45E7-817D-9FCD5FE3AE88}" type="presOf" srcId="{4B5BA37D-A63A-471B-9308-F255702E680E}" destId="{85AFFE87-2B3D-4AF0-A32B-EF3CB0B05519}" srcOrd="0" destOrd="0" presId="urn:microsoft.com/office/officeart/2005/8/layout/list1"/>
    <dgm:cxn modelId="{C1DFE029-6067-4219-849F-82FF832BE681}" type="presParOf" srcId="{58540A9A-0F5D-445B-8350-7408F9ACC719}" destId="{0C02A5FA-29E7-4E7D-BBDF-5A99C2AA3B43}" srcOrd="0" destOrd="0" presId="urn:microsoft.com/office/officeart/2005/8/layout/list1"/>
    <dgm:cxn modelId="{6D5F8E21-56DC-4AAA-ACA4-E3A7221CEDF6}" type="presParOf" srcId="{0C02A5FA-29E7-4E7D-BBDF-5A99C2AA3B43}" destId="{EAC68C55-FA12-462C-A488-E9FA8830E14B}" srcOrd="0" destOrd="0" presId="urn:microsoft.com/office/officeart/2005/8/layout/list1"/>
    <dgm:cxn modelId="{1458E8DF-4068-442D-8251-DE699727B52F}" type="presParOf" srcId="{0C02A5FA-29E7-4E7D-BBDF-5A99C2AA3B43}" destId="{0138CC12-4991-415F-B6D1-F5DC2E7730C8}" srcOrd="1" destOrd="0" presId="urn:microsoft.com/office/officeart/2005/8/layout/list1"/>
    <dgm:cxn modelId="{AC519B3C-FF31-46F4-8137-0BA1AAADD777}" type="presParOf" srcId="{58540A9A-0F5D-445B-8350-7408F9ACC719}" destId="{58B07DCB-4767-4BA2-8C2A-B922606F0B89}" srcOrd="1" destOrd="0" presId="urn:microsoft.com/office/officeart/2005/8/layout/list1"/>
    <dgm:cxn modelId="{6192615B-9A65-4934-93E3-052237E2B193}" type="presParOf" srcId="{58540A9A-0F5D-445B-8350-7408F9ACC719}" destId="{5EBC7E19-B889-4E5D-BDBC-DF1070518BE2}" srcOrd="2" destOrd="0" presId="urn:microsoft.com/office/officeart/2005/8/layout/list1"/>
    <dgm:cxn modelId="{DED2B67D-C987-4DAF-9255-E205B9C05327}" type="presParOf" srcId="{58540A9A-0F5D-445B-8350-7408F9ACC719}" destId="{4F76454D-B275-48F4-BE3C-B6C19AF6F56B}" srcOrd="3" destOrd="0" presId="urn:microsoft.com/office/officeart/2005/8/layout/list1"/>
    <dgm:cxn modelId="{194F2BD0-68AB-4CA3-812A-21F6C61E58E7}" type="presParOf" srcId="{58540A9A-0F5D-445B-8350-7408F9ACC719}" destId="{EF1F0A56-0D0B-4FF9-82D4-A8869D7FCA64}" srcOrd="4" destOrd="0" presId="urn:microsoft.com/office/officeart/2005/8/layout/list1"/>
    <dgm:cxn modelId="{9930DF03-DC45-464E-ADA5-E61760BFABD2}" type="presParOf" srcId="{EF1F0A56-0D0B-4FF9-82D4-A8869D7FCA64}" destId="{85AFFE87-2B3D-4AF0-A32B-EF3CB0B05519}" srcOrd="0" destOrd="0" presId="urn:microsoft.com/office/officeart/2005/8/layout/list1"/>
    <dgm:cxn modelId="{BC2C5586-289B-4B6B-9616-F5E9EC9E0E19}" type="presParOf" srcId="{EF1F0A56-0D0B-4FF9-82D4-A8869D7FCA64}" destId="{35547CC5-CDD2-431F-8F2C-CAE9E3A6EB43}" srcOrd="1" destOrd="0" presId="urn:microsoft.com/office/officeart/2005/8/layout/list1"/>
    <dgm:cxn modelId="{3804778B-3312-4B49-B5A5-19DD8C0DD7C0}" type="presParOf" srcId="{58540A9A-0F5D-445B-8350-7408F9ACC719}" destId="{EFED75D9-E248-4F2B-904E-018FABB0E807}" srcOrd="5" destOrd="0" presId="urn:microsoft.com/office/officeart/2005/8/layout/list1"/>
    <dgm:cxn modelId="{3A1E62F4-7B4A-41A2-A332-646AED9D4790}" type="presParOf" srcId="{58540A9A-0F5D-445B-8350-7408F9ACC719}" destId="{F573883E-3D57-4F5E-B265-C4FB316FFB4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7371F2-A33D-49C3-B136-43FE23A10E3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F7135E4-F234-430D-B683-8212A0CB0D39}">
      <dgm:prSet/>
      <dgm:spPr/>
      <dgm:t>
        <a:bodyPr/>
        <a:lstStyle/>
        <a:p>
          <a:r>
            <a:rPr lang="en-US" dirty="0"/>
            <a:t>Language technology that works across </a:t>
          </a:r>
          <a:r>
            <a:rPr lang="en-US" b="1" dirty="0"/>
            <a:t>cultures</a:t>
          </a:r>
          <a:r>
            <a:rPr lang="en-US" dirty="0"/>
            <a:t> and </a:t>
          </a:r>
          <a:r>
            <a:rPr lang="en-US" b="1" dirty="0"/>
            <a:t>languages</a:t>
          </a:r>
          <a:endParaRPr lang="en-US" dirty="0"/>
        </a:p>
      </dgm:t>
    </dgm:pt>
    <dgm:pt modelId="{8532597C-884C-4279-A316-159559F44360}" type="parTrans" cxnId="{C4610A54-448F-4266-A355-FFDC22642772}">
      <dgm:prSet/>
      <dgm:spPr/>
      <dgm:t>
        <a:bodyPr/>
        <a:lstStyle/>
        <a:p>
          <a:endParaRPr lang="en-US"/>
        </a:p>
      </dgm:t>
    </dgm:pt>
    <dgm:pt modelId="{3BAB9846-3E9E-43B5-B35E-477B289EC556}" type="sibTrans" cxnId="{C4610A54-448F-4266-A355-FFDC22642772}">
      <dgm:prSet/>
      <dgm:spPr/>
      <dgm:t>
        <a:bodyPr/>
        <a:lstStyle/>
        <a:p>
          <a:endParaRPr lang="en-US"/>
        </a:p>
      </dgm:t>
    </dgm:pt>
    <dgm:pt modelId="{540D8890-0908-492F-B892-2B1149525498}">
      <dgm:prSet/>
      <dgm:spPr/>
      <dgm:t>
        <a:bodyPr/>
        <a:lstStyle/>
        <a:p>
          <a:r>
            <a:rPr lang="en-US" dirty="0"/>
            <a:t>Well-grounded representation of linguistic </a:t>
          </a:r>
          <a:r>
            <a:rPr lang="en-US" b="1" dirty="0"/>
            <a:t>meaning</a:t>
          </a:r>
          <a:endParaRPr lang="en-US" dirty="0"/>
        </a:p>
      </dgm:t>
    </dgm:pt>
    <dgm:pt modelId="{B595277E-0CF0-4DBE-AF70-6398F92675DD}" type="parTrans" cxnId="{E0554DB8-035D-42E3-BFD1-D3F191D1C9AF}">
      <dgm:prSet/>
      <dgm:spPr/>
      <dgm:t>
        <a:bodyPr/>
        <a:lstStyle/>
        <a:p>
          <a:endParaRPr lang="en-US"/>
        </a:p>
      </dgm:t>
    </dgm:pt>
    <dgm:pt modelId="{A873DDC0-CAB3-4726-BD24-E871DDFB45E4}" type="sibTrans" cxnId="{E0554DB8-035D-42E3-BFD1-D3F191D1C9AF}">
      <dgm:prSet/>
      <dgm:spPr/>
      <dgm:t>
        <a:bodyPr/>
        <a:lstStyle/>
        <a:p>
          <a:endParaRPr lang="en-US"/>
        </a:p>
      </dgm:t>
    </dgm:pt>
    <dgm:pt modelId="{8DEADF07-C767-43CC-9118-628570CCF3AB}">
      <dgm:prSet/>
      <dgm:spPr/>
      <dgm:t>
        <a:bodyPr/>
        <a:lstStyle/>
        <a:p>
          <a:r>
            <a:rPr lang="en-US" b="1" dirty="0"/>
            <a:t>Responsible</a:t>
          </a:r>
          <a:r>
            <a:rPr lang="en-US" dirty="0"/>
            <a:t> and sustainable language technology</a:t>
          </a:r>
        </a:p>
      </dgm:t>
    </dgm:pt>
    <dgm:pt modelId="{D51B425B-1C2D-49FD-A352-947E0A288054}" type="parTrans" cxnId="{91EB925A-95DF-4C56-BE82-EFA304614D2D}">
      <dgm:prSet/>
      <dgm:spPr/>
      <dgm:t>
        <a:bodyPr/>
        <a:lstStyle/>
        <a:p>
          <a:endParaRPr lang="en-US"/>
        </a:p>
      </dgm:t>
    </dgm:pt>
    <dgm:pt modelId="{C6C45937-DE85-44DB-A231-3EB41A339A42}" type="sibTrans" cxnId="{91EB925A-95DF-4C56-BE82-EFA304614D2D}">
      <dgm:prSet/>
      <dgm:spPr/>
      <dgm:t>
        <a:bodyPr/>
        <a:lstStyle/>
        <a:p>
          <a:endParaRPr lang="en-US"/>
        </a:p>
      </dgm:t>
    </dgm:pt>
    <dgm:pt modelId="{819E57CF-5D77-4E23-B7BD-D6D44CDF8DC9}" type="pres">
      <dgm:prSet presAssocID="{A17371F2-A33D-49C3-B136-43FE23A10E3F}" presName="root" presStyleCnt="0">
        <dgm:presLayoutVars>
          <dgm:dir/>
          <dgm:resizeHandles val="exact"/>
        </dgm:presLayoutVars>
      </dgm:prSet>
      <dgm:spPr/>
    </dgm:pt>
    <dgm:pt modelId="{C56137E0-2012-4D65-B3F5-C30ACE4D6665}" type="pres">
      <dgm:prSet presAssocID="{FF7135E4-F234-430D-B683-8212A0CB0D39}" presName="compNode" presStyleCnt="0"/>
      <dgm:spPr/>
    </dgm:pt>
    <dgm:pt modelId="{6D5D44DB-2349-4352-A63A-98F496CBF503}" type="pres">
      <dgm:prSet presAssocID="{FF7135E4-F234-430D-B683-8212A0CB0D39}" presName="bgRect" presStyleLbl="bgShp" presStyleIdx="0" presStyleCnt="3"/>
      <dgm:spPr/>
    </dgm:pt>
    <dgm:pt modelId="{249FFC24-32A4-4E1A-8EA6-1CA43AAD8B5B}" type="pres">
      <dgm:prSet presAssocID="{FF7135E4-F234-430D-B683-8212A0CB0D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9B69AC8A-B039-4886-9B9A-628051BA1348}" type="pres">
      <dgm:prSet presAssocID="{FF7135E4-F234-430D-B683-8212A0CB0D39}" presName="spaceRect" presStyleCnt="0"/>
      <dgm:spPr/>
    </dgm:pt>
    <dgm:pt modelId="{8A7424E7-F77A-4C50-9C28-6E9D21855A53}" type="pres">
      <dgm:prSet presAssocID="{FF7135E4-F234-430D-B683-8212A0CB0D39}" presName="parTx" presStyleLbl="revTx" presStyleIdx="0" presStyleCnt="3">
        <dgm:presLayoutVars>
          <dgm:chMax val="0"/>
          <dgm:chPref val="0"/>
        </dgm:presLayoutVars>
      </dgm:prSet>
      <dgm:spPr/>
    </dgm:pt>
    <dgm:pt modelId="{BAAF62D7-CE12-4F3E-8DCB-FC1488B6EF1B}" type="pres">
      <dgm:prSet presAssocID="{3BAB9846-3E9E-43B5-B35E-477B289EC556}" presName="sibTrans" presStyleCnt="0"/>
      <dgm:spPr/>
    </dgm:pt>
    <dgm:pt modelId="{B7407B68-E9E8-4AD6-9394-4159B4BDFF6A}" type="pres">
      <dgm:prSet presAssocID="{540D8890-0908-492F-B892-2B1149525498}" presName="compNode" presStyleCnt="0"/>
      <dgm:spPr/>
    </dgm:pt>
    <dgm:pt modelId="{D6C5E855-77C3-4B8A-AD86-8CFE9796C316}" type="pres">
      <dgm:prSet presAssocID="{540D8890-0908-492F-B892-2B1149525498}" presName="bgRect" presStyleLbl="bgShp" presStyleIdx="1" presStyleCnt="3"/>
      <dgm:spPr/>
    </dgm:pt>
    <dgm:pt modelId="{38205377-3737-4BB3-B843-EC38ED73703E}" type="pres">
      <dgm:prSet presAssocID="{540D8890-0908-492F-B892-2B11495254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CCF4919-CCC2-4455-ACAE-13F86D231A5D}" type="pres">
      <dgm:prSet presAssocID="{540D8890-0908-492F-B892-2B1149525498}" presName="spaceRect" presStyleCnt="0"/>
      <dgm:spPr/>
    </dgm:pt>
    <dgm:pt modelId="{EF82853A-7C93-4953-8F4B-BC4B3B61F387}" type="pres">
      <dgm:prSet presAssocID="{540D8890-0908-492F-B892-2B1149525498}" presName="parTx" presStyleLbl="revTx" presStyleIdx="1" presStyleCnt="3">
        <dgm:presLayoutVars>
          <dgm:chMax val="0"/>
          <dgm:chPref val="0"/>
        </dgm:presLayoutVars>
      </dgm:prSet>
      <dgm:spPr/>
    </dgm:pt>
    <dgm:pt modelId="{D4C7E8A9-1F26-419A-9C04-F5219DE1D0BF}" type="pres">
      <dgm:prSet presAssocID="{A873DDC0-CAB3-4726-BD24-E871DDFB45E4}" presName="sibTrans" presStyleCnt="0"/>
      <dgm:spPr/>
    </dgm:pt>
    <dgm:pt modelId="{83E1B3BD-79DA-4CA8-84ED-D071FA123AB2}" type="pres">
      <dgm:prSet presAssocID="{8DEADF07-C767-43CC-9118-628570CCF3AB}" presName="compNode" presStyleCnt="0"/>
      <dgm:spPr/>
    </dgm:pt>
    <dgm:pt modelId="{857D7BFE-B532-40C2-B76B-A774D46C9389}" type="pres">
      <dgm:prSet presAssocID="{8DEADF07-C767-43CC-9118-628570CCF3AB}" presName="bgRect" presStyleLbl="bgShp" presStyleIdx="2" presStyleCnt="3"/>
      <dgm:spPr/>
    </dgm:pt>
    <dgm:pt modelId="{AB837BA0-F9A4-44DF-8FD6-F22DBD23A97E}" type="pres">
      <dgm:prSet presAssocID="{8DEADF07-C767-43CC-9118-628570CCF3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453AEBE8-5F26-46DF-A1D1-C813A2AAA06E}" type="pres">
      <dgm:prSet presAssocID="{8DEADF07-C767-43CC-9118-628570CCF3AB}" presName="spaceRect" presStyleCnt="0"/>
      <dgm:spPr/>
    </dgm:pt>
    <dgm:pt modelId="{141409C8-A707-41DF-A4AC-1BE172AC0315}" type="pres">
      <dgm:prSet presAssocID="{8DEADF07-C767-43CC-9118-628570CCF3AB}" presName="parTx" presStyleLbl="revTx" presStyleIdx="2" presStyleCnt="3">
        <dgm:presLayoutVars>
          <dgm:chMax val="0"/>
          <dgm:chPref val="0"/>
        </dgm:presLayoutVars>
      </dgm:prSet>
      <dgm:spPr/>
    </dgm:pt>
  </dgm:ptLst>
  <dgm:cxnLst>
    <dgm:cxn modelId="{194C8252-8BCE-4FCF-A2F1-31CBCBA9E66D}" type="presOf" srcId="{540D8890-0908-492F-B892-2B1149525498}" destId="{EF82853A-7C93-4953-8F4B-BC4B3B61F387}" srcOrd="0" destOrd="0" presId="urn:microsoft.com/office/officeart/2018/2/layout/IconVerticalSolidList"/>
    <dgm:cxn modelId="{C4610A54-448F-4266-A355-FFDC22642772}" srcId="{A17371F2-A33D-49C3-B136-43FE23A10E3F}" destId="{FF7135E4-F234-430D-B683-8212A0CB0D39}" srcOrd="0" destOrd="0" parTransId="{8532597C-884C-4279-A316-159559F44360}" sibTransId="{3BAB9846-3E9E-43B5-B35E-477B289EC556}"/>
    <dgm:cxn modelId="{91EB925A-95DF-4C56-BE82-EFA304614D2D}" srcId="{A17371F2-A33D-49C3-B136-43FE23A10E3F}" destId="{8DEADF07-C767-43CC-9118-628570CCF3AB}" srcOrd="2" destOrd="0" parTransId="{D51B425B-1C2D-49FD-A352-947E0A288054}" sibTransId="{C6C45937-DE85-44DB-A231-3EB41A339A42}"/>
    <dgm:cxn modelId="{E0554DB8-035D-42E3-BFD1-D3F191D1C9AF}" srcId="{A17371F2-A33D-49C3-B136-43FE23A10E3F}" destId="{540D8890-0908-492F-B892-2B1149525498}" srcOrd="1" destOrd="0" parTransId="{B595277E-0CF0-4DBE-AF70-6398F92675DD}" sibTransId="{A873DDC0-CAB3-4726-BD24-E871DDFB45E4}"/>
    <dgm:cxn modelId="{240DA3DE-7673-4F1F-A6FE-321500447DD8}" type="presOf" srcId="{A17371F2-A33D-49C3-B136-43FE23A10E3F}" destId="{819E57CF-5D77-4E23-B7BD-D6D44CDF8DC9}" srcOrd="0" destOrd="0" presId="urn:microsoft.com/office/officeart/2018/2/layout/IconVerticalSolidList"/>
    <dgm:cxn modelId="{6F3C90F9-F766-4932-A948-C17A28F4EC1A}" type="presOf" srcId="{FF7135E4-F234-430D-B683-8212A0CB0D39}" destId="{8A7424E7-F77A-4C50-9C28-6E9D21855A53}" srcOrd="0" destOrd="0" presId="urn:microsoft.com/office/officeart/2018/2/layout/IconVerticalSolidList"/>
    <dgm:cxn modelId="{1D8573FF-4B91-4F3F-AFDB-ED51192717DB}" type="presOf" srcId="{8DEADF07-C767-43CC-9118-628570CCF3AB}" destId="{141409C8-A707-41DF-A4AC-1BE172AC0315}" srcOrd="0" destOrd="0" presId="urn:microsoft.com/office/officeart/2018/2/layout/IconVerticalSolidList"/>
    <dgm:cxn modelId="{74D2D08E-A6A6-4D6A-94A0-4C68957F58B9}" type="presParOf" srcId="{819E57CF-5D77-4E23-B7BD-D6D44CDF8DC9}" destId="{C56137E0-2012-4D65-B3F5-C30ACE4D6665}" srcOrd="0" destOrd="0" presId="urn:microsoft.com/office/officeart/2018/2/layout/IconVerticalSolidList"/>
    <dgm:cxn modelId="{DF765CF2-A9AA-4F73-BF96-3937E8F41EA3}" type="presParOf" srcId="{C56137E0-2012-4D65-B3F5-C30ACE4D6665}" destId="{6D5D44DB-2349-4352-A63A-98F496CBF503}" srcOrd="0" destOrd="0" presId="urn:microsoft.com/office/officeart/2018/2/layout/IconVerticalSolidList"/>
    <dgm:cxn modelId="{4BD3CDFE-B855-4E67-92D8-E75AD853BB4E}" type="presParOf" srcId="{C56137E0-2012-4D65-B3F5-C30ACE4D6665}" destId="{249FFC24-32A4-4E1A-8EA6-1CA43AAD8B5B}" srcOrd="1" destOrd="0" presId="urn:microsoft.com/office/officeart/2018/2/layout/IconVerticalSolidList"/>
    <dgm:cxn modelId="{6C237986-69D7-408D-ADD2-C0A2668378C8}" type="presParOf" srcId="{C56137E0-2012-4D65-B3F5-C30ACE4D6665}" destId="{9B69AC8A-B039-4886-9B9A-628051BA1348}" srcOrd="2" destOrd="0" presId="urn:microsoft.com/office/officeart/2018/2/layout/IconVerticalSolidList"/>
    <dgm:cxn modelId="{75C6B9EB-8372-4002-811A-673FE06B2FE3}" type="presParOf" srcId="{C56137E0-2012-4D65-B3F5-C30ACE4D6665}" destId="{8A7424E7-F77A-4C50-9C28-6E9D21855A53}" srcOrd="3" destOrd="0" presId="urn:microsoft.com/office/officeart/2018/2/layout/IconVerticalSolidList"/>
    <dgm:cxn modelId="{ACCD318A-CBE6-412C-B968-E6C9FFDF395B}" type="presParOf" srcId="{819E57CF-5D77-4E23-B7BD-D6D44CDF8DC9}" destId="{BAAF62D7-CE12-4F3E-8DCB-FC1488B6EF1B}" srcOrd="1" destOrd="0" presId="urn:microsoft.com/office/officeart/2018/2/layout/IconVerticalSolidList"/>
    <dgm:cxn modelId="{0DAE6E72-721A-41F1-897B-D9E18A8F4420}" type="presParOf" srcId="{819E57CF-5D77-4E23-B7BD-D6D44CDF8DC9}" destId="{B7407B68-E9E8-4AD6-9394-4159B4BDFF6A}" srcOrd="2" destOrd="0" presId="urn:microsoft.com/office/officeart/2018/2/layout/IconVerticalSolidList"/>
    <dgm:cxn modelId="{F97ABFBE-46FC-4F19-B802-76FAC40CBAFB}" type="presParOf" srcId="{B7407B68-E9E8-4AD6-9394-4159B4BDFF6A}" destId="{D6C5E855-77C3-4B8A-AD86-8CFE9796C316}" srcOrd="0" destOrd="0" presId="urn:microsoft.com/office/officeart/2018/2/layout/IconVerticalSolidList"/>
    <dgm:cxn modelId="{655E86B5-07DF-447D-BE10-E056513CBAE5}" type="presParOf" srcId="{B7407B68-E9E8-4AD6-9394-4159B4BDFF6A}" destId="{38205377-3737-4BB3-B843-EC38ED73703E}" srcOrd="1" destOrd="0" presId="urn:microsoft.com/office/officeart/2018/2/layout/IconVerticalSolidList"/>
    <dgm:cxn modelId="{21B5D668-11E0-4BF4-9849-F17D0F11B12D}" type="presParOf" srcId="{B7407B68-E9E8-4AD6-9394-4159B4BDFF6A}" destId="{FCCF4919-CCC2-4455-ACAE-13F86D231A5D}" srcOrd="2" destOrd="0" presId="urn:microsoft.com/office/officeart/2018/2/layout/IconVerticalSolidList"/>
    <dgm:cxn modelId="{C6006870-E336-44F1-8977-2A10814A1F7F}" type="presParOf" srcId="{B7407B68-E9E8-4AD6-9394-4159B4BDFF6A}" destId="{EF82853A-7C93-4953-8F4B-BC4B3B61F387}" srcOrd="3" destOrd="0" presId="urn:microsoft.com/office/officeart/2018/2/layout/IconVerticalSolidList"/>
    <dgm:cxn modelId="{89990E57-63CD-4C3E-9D00-56D1ECE0BDC5}" type="presParOf" srcId="{819E57CF-5D77-4E23-B7BD-D6D44CDF8DC9}" destId="{D4C7E8A9-1F26-419A-9C04-F5219DE1D0BF}" srcOrd="3" destOrd="0" presId="urn:microsoft.com/office/officeart/2018/2/layout/IconVerticalSolidList"/>
    <dgm:cxn modelId="{856A2177-9340-4B6D-8F31-993B88C3C6BA}" type="presParOf" srcId="{819E57CF-5D77-4E23-B7BD-D6D44CDF8DC9}" destId="{83E1B3BD-79DA-4CA8-84ED-D071FA123AB2}" srcOrd="4" destOrd="0" presId="urn:microsoft.com/office/officeart/2018/2/layout/IconVerticalSolidList"/>
    <dgm:cxn modelId="{6CCA6CC3-0F65-42B5-93D2-9E8FFA7BA619}" type="presParOf" srcId="{83E1B3BD-79DA-4CA8-84ED-D071FA123AB2}" destId="{857D7BFE-B532-40C2-B76B-A774D46C9389}" srcOrd="0" destOrd="0" presId="urn:microsoft.com/office/officeart/2018/2/layout/IconVerticalSolidList"/>
    <dgm:cxn modelId="{04B521E0-025A-4405-980C-E3002696AC4D}" type="presParOf" srcId="{83E1B3BD-79DA-4CA8-84ED-D071FA123AB2}" destId="{AB837BA0-F9A4-44DF-8FD6-F22DBD23A97E}" srcOrd="1" destOrd="0" presId="urn:microsoft.com/office/officeart/2018/2/layout/IconVerticalSolidList"/>
    <dgm:cxn modelId="{03755FE7-7B0E-4627-952D-44998F967543}" type="presParOf" srcId="{83E1B3BD-79DA-4CA8-84ED-D071FA123AB2}" destId="{453AEBE8-5F26-46DF-A1D1-C813A2AAA06E}" srcOrd="2" destOrd="0" presId="urn:microsoft.com/office/officeart/2018/2/layout/IconVerticalSolidList"/>
    <dgm:cxn modelId="{56C7E713-36CF-4065-9CBC-805C445503C1}" type="presParOf" srcId="{83E1B3BD-79DA-4CA8-84ED-D071FA123AB2}" destId="{141409C8-A707-41DF-A4AC-1BE172AC03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8988E3-650A-4AB3-81A7-57854394221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B69852A0-A7DB-4681-8CEB-20AE5090C524}">
      <dgm:prSet/>
      <dgm:spPr/>
      <dgm:t>
        <a:bodyPr/>
        <a:lstStyle/>
        <a:p>
          <a:r>
            <a:rPr lang="en-US"/>
            <a:t>It is a</a:t>
          </a:r>
        </a:p>
      </dgm:t>
    </dgm:pt>
    <dgm:pt modelId="{425E8FD2-C352-4AF0-8E17-7C753BB1AB51}" type="parTrans" cxnId="{601FC18A-150A-4B83-B2ED-53203FC9E449}">
      <dgm:prSet/>
      <dgm:spPr/>
      <dgm:t>
        <a:bodyPr/>
        <a:lstStyle/>
        <a:p>
          <a:endParaRPr lang="en-US"/>
        </a:p>
      </dgm:t>
    </dgm:pt>
    <dgm:pt modelId="{6E55F165-F34D-4236-9EC1-09404AE14F3C}" type="sibTrans" cxnId="{601FC18A-150A-4B83-B2ED-53203FC9E449}">
      <dgm:prSet/>
      <dgm:spPr/>
      <dgm:t>
        <a:bodyPr/>
        <a:lstStyle/>
        <a:p>
          <a:endParaRPr lang="en-US"/>
        </a:p>
      </dgm:t>
    </dgm:pt>
    <dgm:pt modelId="{49D96380-1AB9-4F86-8BB3-9ED7A2691011}">
      <dgm:prSet/>
      <dgm:spPr/>
      <dgm:t>
        <a:bodyPr/>
        <a:lstStyle/>
        <a:p>
          <a:r>
            <a:rPr lang="en-US"/>
            <a:t>LLM (large language model)</a:t>
          </a:r>
        </a:p>
      </dgm:t>
    </dgm:pt>
    <dgm:pt modelId="{10094232-847A-423A-A933-5BFB3DEFBBCF}" type="parTrans" cxnId="{65B24268-40E6-4CBA-B551-730C07CEC4E1}">
      <dgm:prSet/>
      <dgm:spPr/>
      <dgm:t>
        <a:bodyPr/>
        <a:lstStyle/>
        <a:p>
          <a:endParaRPr lang="en-US"/>
        </a:p>
      </dgm:t>
    </dgm:pt>
    <dgm:pt modelId="{918A073A-B3E0-4741-9619-8D7357E3BEDF}" type="sibTrans" cxnId="{65B24268-40E6-4CBA-B551-730C07CEC4E1}">
      <dgm:prSet/>
      <dgm:spPr/>
      <dgm:t>
        <a:bodyPr/>
        <a:lstStyle/>
        <a:p>
          <a:endParaRPr lang="en-US"/>
        </a:p>
      </dgm:t>
    </dgm:pt>
    <dgm:pt modelId="{C01461FD-68B7-489B-81FC-A06659E2E0D9}">
      <dgm:prSet/>
      <dgm:spPr/>
      <dgm:t>
        <a:bodyPr/>
        <a:lstStyle/>
        <a:p>
          <a:r>
            <a:rPr lang="en-US"/>
            <a:t>GPT (generative pre-trained transformer)</a:t>
          </a:r>
        </a:p>
      </dgm:t>
    </dgm:pt>
    <dgm:pt modelId="{062CB44B-066A-4556-A011-609DEF430229}" type="parTrans" cxnId="{6524E06A-38B2-49A7-8017-55959A4A2E44}">
      <dgm:prSet/>
      <dgm:spPr/>
      <dgm:t>
        <a:bodyPr/>
        <a:lstStyle/>
        <a:p>
          <a:endParaRPr lang="en-US"/>
        </a:p>
      </dgm:t>
    </dgm:pt>
    <dgm:pt modelId="{DF3B0B9C-9AB6-4514-8AE6-E39B11488156}" type="sibTrans" cxnId="{6524E06A-38B2-49A7-8017-55959A4A2E44}">
      <dgm:prSet/>
      <dgm:spPr/>
      <dgm:t>
        <a:bodyPr/>
        <a:lstStyle/>
        <a:p>
          <a:endParaRPr lang="en-US"/>
        </a:p>
      </dgm:t>
    </dgm:pt>
    <dgm:pt modelId="{99908CF2-2171-40DD-8DE8-1B5FA1D38EE9}">
      <dgm:prSet/>
      <dgm:spPr/>
      <dgm:t>
        <a:bodyPr/>
        <a:lstStyle/>
        <a:p>
          <a:pPr rtl="0"/>
          <a:r>
            <a:rPr lang="en-US" dirty="0">
              <a:latin typeface="Microsoft New Tai Lue"/>
            </a:rPr>
            <a:t>Dialogue system</a:t>
          </a:r>
          <a:endParaRPr lang="en-US" dirty="0"/>
        </a:p>
      </dgm:t>
    </dgm:pt>
    <dgm:pt modelId="{D10E1884-AB9B-44C7-9682-774159D1E782}" type="parTrans" cxnId="{49792DF9-CF03-466D-AF06-A25DED9B4D3F}">
      <dgm:prSet/>
      <dgm:spPr/>
      <dgm:t>
        <a:bodyPr/>
        <a:lstStyle/>
        <a:p>
          <a:endParaRPr lang="en-US"/>
        </a:p>
      </dgm:t>
    </dgm:pt>
    <dgm:pt modelId="{B1AAE7D2-991C-4BCA-A3BA-8B543FD63417}" type="sibTrans" cxnId="{49792DF9-CF03-466D-AF06-A25DED9B4D3F}">
      <dgm:prSet/>
      <dgm:spPr/>
      <dgm:t>
        <a:bodyPr/>
        <a:lstStyle/>
        <a:p>
          <a:endParaRPr lang="en-US"/>
        </a:p>
      </dgm:t>
    </dgm:pt>
    <dgm:pt modelId="{F844C649-9F99-478E-A15E-EE70C76EDD0A}">
      <dgm:prSet/>
      <dgm:spPr/>
      <dgm:t>
        <a:bodyPr/>
        <a:lstStyle/>
        <a:p>
          <a:pPr rtl="0"/>
          <a:r>
            <a:rPr lang="en-US">
              <a:latin typeface="Microsoft New Tai Lue"/>
            </a:rPr>
            <a:t>Service by</a:t>
          </a:r>
          <a:r>
            <a:rPr lang="en-US"/>
            <a:t> OpenAI</a:t>
          </a:r>
        </a:p>
      </dgm:t>
    </dgm:pt>
    <dgm:pt modelId="{D83A6149-9450-44CE-B074-BD6A0338F162}" type="parTrans" cxnId="{64C0599A-73A8-48D0-9200-A0763DB01737}">
      <dgm:prSet/>
      <dgm:spPr/>
      <dgm:t>
        <a:bodyPr/>
        <a:lstStyle/>
        <a:p>
          <a:endParaRPr lang="en-US"/>
        </a:p>
      </dgm:t>
    </dgm:pt>
    <dgm:pt modelId="{FF2547A5-233A-4DE4-AC61-BEF302A02069}" type="sibTrans" cxnId="{64C0599A-73A8-48D0-9200-A0763DB01737}">
      <dgm:prSet/>
      <dgm:spPr/>
      <dgm:t>
        <a:bodyPr/>
        <a:lstStyle/>
        <a:p>
          <a:endParaRPr lang="en-US"/>
        </a:p>
      </dgm:t>
    </dgm:pt>
    <dgm:pt modelId="{79D0BEA3-B3DC-48FE-A3F3-A277FE870BA0}">
      <dgm:prSet/>
      <dgm:spPr/>
      <dgm:t>
        <a:bodyPr/>
        <a:lstStyle/>
        <a:p>
          <a:r>
            <a:rPr lang="en-US"/>
            <a:t>It is </a:t>
          </a:r>
          <a:r>
            <a:rPr lang="en-US">
              <a:latin typeface="Microsoft New Tai Lue"/>
            </a:rPr>
            <a:t>NOT</a:t>
          </a:r>
          <a:endParaRPr lang="en-US"/>
        </a:p>
      </dgm:t>
    </dgm:pt>
    <dgm:pt modelId="{C102B416-F56F-499D-9172-106C5F59FCEE}" type="parTrans" cxnId="{161423A2-A123-429E-9ADC-0B29E9A27C13}">
      <dgm:prSet/>
      <dgm:spPr/>
      <dgm:t>
        <a:bodyPr/>
        <a:lstStyle/>
        <a:p>
          <a:endParaRPr lang="en-US"/>
        </a:p>
      </dgm:t>
    </dgm:pt>
    <dgm:pt modelId="{65244929-7CD4-4320-8E90-24A354159AD5}" type="sibTrans" cxnId="{161423A2-A123-429E-9ADC-0B29E9A27C13}">
      <dgm:prSet/>
      <dgm:spPr/>
      <dgm:t>
        <a:bodyPr/>
        <a:lstStyle/>
        <a:p>
          <a:endParaRPr lang="en-US"/>
        </a:p>
      </dgm:t>
    </dgm:pt>
    <dgm:pt modelId="{81CC71D1-782E-4699-872F-325D6D8E4D1D}">
      <dgm:prSet/>
      <dgm:spPr/>
      <dgm:t>
        <a:bodyPr/>
        <a:lstStyle/>
        <a:p>
          <a:pPr rtl="0"/>
          <a:r>
            <a:rPr lang="en-US">
              <a:latin typeface="Microsoft New Tai Lue"/>
            </a:rPr>
            <a:t>Full AGI</a:t>
          </a:r>
          <a:r>
            <a:rPr lang="en-US"/>
            <a:t> (artificial general intelligence)</a:t>
          </a:r>
        </a:p>
      </dgm:t>
    </dgm:pt>
    <dgm:pt modelId="{EE1FFD6B-B72E-4F8D-9DAC-8B97DE73F06A}" type="parTrans" cxnId="{A3441D4A-BD16-4B13-BFF7-5B4D3C79CBFF}">
      <dgm:prSet/>
      <dgm:spPr/>
      <dgm:t>
        <a:bodyPr/>
        <a:lstStyle/>
        <a:p>
          <a:endParaRPr lang="en-US"/>
        </a:p>
      </dgm:t>
    </dgm:pt>
    <dgm:pt modelId="{C424FB51-E481-4B8D-96E7-84EBFE8B6B06}" type="sibTrans" cxnId="{A3441D4A-BD16-4B13-BFF7-5B4D3C79CBFF}">
      <dgm:prSet/>
      <dgm:spPr/>
      <dgm:t>
        <a:bodyPr/>
        <a:lstStyle/>
        <a:p>
          <a:endParaRPr lang="en-US"/>
        </a:p>
      </dgm:t>
    </dgm:pt>
    <dgm:pt modelId="{45296DF9-2A61-4906-8416-343BFAAC2D38}">
      <dgm:prSet/>
      <dgm:spPr/>
      <dgm:t>
        <a:bodyPr/>
        <a:lstStyle/>
        <a:p>
          <a:r>
            <a:rPr lang="en-US" dirty="0"/>
            <a:t>The only LLM we should care about</a:t>
          </a:r>
        </a:p>
      </dgm:t>
    </dgm:pt>
    <dgm:pt modelId="{44815F25-73D9-46F3-AA11-C8E3CD173C71}" type="parTrans" cxnId="{9949CAA9-0077-4E2B-9E44-27DE647FF3D4}">
      <dgm:prSet/>
      <dgm:spPr/>
      <dgm:t>
        <a:bodyPr/>
        <a:lstStyle/>
        <a:p>
          <a:endParaRPr lang="en-US"/>
        </a:p>
      </dgm:t>
    </dgm:pt>
    <dgm:pt modelId="{84B9CC43-DFA4-419C-AD86-BE5BDF0AF980}" type="sibTrans" cxnId="{9949CAA9-0077-4E2B-9E44-27DE647FF3D4}">
      <dgm:prSet/>
      <dgm:spPr/>
      <dgm:t>
        <a:bodyPr/>
        <a:lstStyle/>
        <a:p>
          <a:endParaRPr lang="en-US"/>
        </a:p>
      </dgm:t>
    </dgm:pt>
    <dgm:pt modelId="{95732985-6C5F-4A01-AB45-F41799FE5AA8}">
      <dgm:prSet phldr="0"/>
      <dgm:spPr/>
      <dgm:t>
        <a:bodyPr/>
        <a:lstStyle/>
        <a:p>
          <a:r>
            <a:rPr lang="en-US" dirty="0">
              <a:latin typeface="Microsoft New Tai Lue"/>
            </a:rPr>
            <a:t>Open/transparent</a:t>
          </a:r>
        </a:p>
      </dgm:t>
    </dgm:pt>
    <dgm:pt modelId="{C45118E2-EC16-427C-86F6-7DA3FC9FFE5B}" type="parTrans" cxnId="{C3ECB8FA-C3D7-408D-972C-574F714F8609}">
      <dgm:prSet/>
      <dgm:spPr/>
      <dgm:t>
        <a:bodyPr/>
        <a:lstStyle/>
        <a:p>
          <a:endParaRPr lang="en-GB"/>
        </a:p>
      </dgm:t>
    </dgm:pt>
    <dgm:pt modelId="{9480FDDC-4E74-44B6-96CB-550C392297E2}" type="sibTrans" cxnId="{C3ECB8FA-C3D7-408D-972C-574F714F8609}">
      <dgm:prSet/>
      <dgm:spPr/>
      <dgm:t>
        <a:bodyPr/>
        <a:lstStyle/>
        <a:p>
          <a:endParaRPr lang="en-GB"/>
        </a:p>
      </dgm:t>
    </dgm:pt>
    <dgm:pt modelId="{8028EAF6-E7B2-4CED-8155-38431D8E394F}">
      <dgm:prSet phldr="0"/>
      <dgm:spPr/>
      <dgm:t>
        <a:bodyPr/>
        <a:lstStyle/>
        <a:p>
          <a:pPr rtl="0"/>
          <a:r>
            <a:rPr lang="en-US">
              <a:latin typeface="Microsoft New Tai Lue"/>
            </a:rPr>
            <a:t>A search engine</a:t>
          </a:r>
        </a:p>
      </dgm:t>
    </dgm:pt>
    <dgm:pt modelId="{1DAD0332-A370-43D1-BF8F-D2CC8BF79748}" type="parTrans" cxnId="{9DB40862-1D61-4E8F-921A-0DF90D3C3BEB}">
      <dgm:prSet/>
      <dgm:spPr/>
      <dgm:t>
        <a:bodyPr/>
        <a:lstStyle/>
        <a:p>
          <a:endParaRPr lang="en-GB"/>
        </a:p>
      </dgm:t>
    </dgm:pt>
    <dgm:pt modelId="{4F328028-F111-4EA6-9563-12FAFC54A0F3}" type="sibTrans" cxnId="{9DB40862-1D61-4E8F-921A-0DF90D3C3BEB}">
      <dgm:prSet/>
      <dgm:spPr/>
      <dgm:t>
        <a:bodyPr/>
        <a:lstStyle/>
        <a:p>
          <a:endParaRPr lang="en-GB"/>
        </a:p>
      </dgm:t>
    </dgm:pt>
    <dgm:pt modelId="{486F938C-2BCA-4EC9-B7C7-8201CFDA59EB}">
      <dgm:prSet phldr="0"/>
      <dgm:spPr/>
      <dgm:t>
        <a:bodyPr/>
        <a:lstStyle/>
        <a:p>
          <a:pPr rtl="0"/>
          <a:r>
            <a:rPr lang="en-US">
              <a:latin typeface="Microsoft New Tai Lue"/>
            </a:rPr>
            <a:t>A calculator</a:t>
          </a:r>
        </a:p>
      </dgm:t>
    </dgm:pt>
    <dgm:pt modelId="{4F39E318-C34B-46AF-8EE2-DF48582E7FD9}" type="parTrans" cxnId="{3213A140-446A-4D77-8BAA-91404C866744}">
      <dgm:prSet/>
      <dgm:spPr/>
      <dgm:t>
        <a:bodyPr/>
        <a:lstStyle/>
        <a:p>
          <a:endParaRPr lang="en-GB"/>
        </a:p>
      </dgm:t>
    </dgm:pt>
    <dgm:pt modelId="{BF0E02F8-96EE-4383-99EC-41FF0F4297AA}" type="sibTrans" cxnId="{3213A140-446A-4D77-8BAA-91404C866744}">
      <dgm:prSet/>
      <dgm:spPr/>
      <dgm:t>
        <a:bodyPr/>
        <a:lstStyle/>
        <a:p>
          <a:endParaRPr lang="en-GB"/>
        </a:p>
      </dgm:t>
    </dgm:pt>
    <dgm:pt modelId="{847255EE-EBFA-40FE-8A90-A80DDD6E9476}">
      <dgm:prSet phldr="0"/>
      <dgm:spPr/>
      <dgm:t>
        <a:bodyPr/>
        <a:lstStyle/>
        <a:p>
          <a:pPr rtl="0"/>
          <a:r>
            <a:rPr lang="en-US">
              <a:latin typeface="Microsoft New Tai Lue"/>
            </a:rPr>
            <a:t>Up-to-date (trained in 2021)</a:t>
          </a:r>
        </a:p>
      </dgm:t>
    </dgm:pt>
    <dgm:pt modelId="{6F3A2980-0F35-4B88-AD4E-516F565C64D4}" type="parTrans" cxnId="{9143DA12-A049-4E21-A84F-FBC570B028AD}">
      <dgm:prSet/>
      <dgm:spPr/>
      <dgm:t>
        <a:bodyPr/>
        <a:lstStyle/>
        <a:p>
          <a:endParaRPr lang="en-GB"/>
        </a:p>
      </dgm:t>
    </dgm:pt>
    <dgm:pt modelId="{16271AE4-4F1C-4999-A832-C67259AF9A6F}" type="sibTrans" cxnId="{9143DA12-A049-4E21-A84F-FBC570B028AD}">
      <dgm:prSet/>
      <dgm:spPr/>
      <dgm:t>
        <a:bodyPr/>
        <a:lstStyle/>
        <a:p>
          <a:endParaRPr lang="en-GB"/>
        </a:p>
      </dgm:t>
    </dgm:pt>
    <dgm:pt modelId="{82490753-2ECD-49FF-AC2F-C6D313F264B1}">
      <dgm:prSet/>
      <dgm:spPr/>
      <dgm:t>
        <a:bodyPr/>
        <a:lstStyle/>
        <a:p>
          <a:pPr rtl="0"/>
          <a:r>
            <a:rPr lang="en-US" dirty="0"/>
            <a:t>Outcome of extensive international collective effort over many years</a:t>
          </a:r>
        </a:p>
      </dgm:t>
    </dgm:pt>
    <dgm:pt modelId="{AF5B6B39-BD9B-445C-A72B-5BE7FF0B5D37}" type="parTrans" cxnId="{74455D7A-3A44-4F4E-9CFC-3B90FEEFAF25}">
      <dgm:prSet/>
      <dgm:spPr/>
      <dgm:t>
        <a:bodyPr/>
        <a:lstStyle/>
        <a:p>
          <a:endParaRPr lang="en-GB"/>
        </a:p>
      </dgm:t>
    </dgm:pt>
    <dgm:pt modelId="{ECD790AF-4EF7-4FB6-9E8F-5C35ABDD4072}" type="sibTrans" cxnId="{74455D7A-3A44-4F4E-9CFC-3B90FEEFAF25}">
      <dgm:prSet/>
      <dgm:spPr/>
      <dgm:t>
        <a:bodyPr/>
        <a:lstStyle/>
        <a:p>
          <a:endParaRPr lang="en-GB"/>
        </a:p>
      </dgm:t>
    </dgm:pt>
    <dgm:pt modelId="{E8A0EF75-7DCF-4DD4-A96B-B5F3C797AEF9}" type="pres">
      <dgm:prSet presAssocID="{2C8988E3-650A-4AB3-81A7-57854394221B}" presName="Name0" presStyleCnt="0">
        <dgm:presLayoutVars>
          <dgm:dir/>
          <dgm:animLvl val="lvl"/>
          <dgm:resizeHandles val="exact"/>
        </dgm:presLayoutVars>
      </dgm:prSet>
      <dgm:spPr/>
    </dgm:pt>
    <dgm:pt modelId="{880F86B0-4675-4D5B-9AA1-65B74E9D004D}" type="pres">
      <dgm:prSet presAssocID="{B69852A0-A7DB-4681-8CEB-20AE5090C524}" presName="composite" presStyleCnt="0"/>
      <dgm:spPr/>
    </dgm:pt>
    <dgm:pt modelId="{DB8A65EA-5BEE-4421-8A08-9C6B1ED92B78}" type="pres">
      <dgm:prSet presAssocID="{B69852A0-A7DB-4681-8CEB-20AE5090C524}" presName="parTx" presStyleLbl="alignNode1" presStyleIdx="0" presStyleCnt="2">
        <dgm:presLayoutVars>
          <dgm:chMax val="0"/>
          <dgm:chPref val="0"/>
          <dgm:bulletEnabled val="1"/>
        </dgm:presLayoutVars>
      </dgm:prSet>
      <dgm:spPr/>
    </dgm:pt>
    <dgm:pt modelId="{4E615345-7F07-4E60-891A-F406E2CF7ECD}" type="pres">
      <dgm:prSet presAssocID="{B69852A0-A7DB-4681-8CEB-20AE5090C524}" presName="desTx" presStyleLbl="alignAccFollowNode1" presStyleIdx="0" presStyleCnt="2">
        <dgm:presLayoutVars>
          <dgm:bulletEnabled val="1"/>
        </dgm:presLayoutVars>
      </dgm:prSet>
      <dgm:spPr/>
    </dgm:pt>
    <dgm:pt modelId="{7C8994C6-E808-4335-B117-AB3C19A5ED28}" type="pres">
      <dgm:prSet presAssocID="{6E55F165-F34D-4236-9EC1-09404AE14F3C}" presName="space" presStyleCnt="0"/>
      <dgm:spPr/>
    </dgm:pt>
    <dgm:pt modelId="{5B023C3D-CBC9-4FC0-B22C-5A2D2C1B14F6}" type="pres">
      <dgm:prSet presAssocID="{79D0BEA3-B3DC-48FE-A3F3-A277FE870BA0}" presName="composite" presStyleCnt="0"/>
      <dgm:spPr/>
    </dgm:pt>
    <dgm:pt modelId="{FA47C952-5294-4FA7-A3CF-B8FEC09C920A}" type="pres">
      <dgm:prSet presAssocID="{79D0BEA3-B3DC-48FE-A3F3-A277FE870BA0}" presName="parTx" presStyleLbl="alignNode1" presStyleIdx="1" presStyleCnt="2">
        <dgm:presLayoutVars>
          <dgm:chMax val="0"/>
          <dgm:chPref val="0"/>
          <dgm:bulletEnabled val="1"/>
        </dgm:presLayoutVars>
      </dgm:prSet>
      <dgm:spPr/>
    </dgm:pt>
    <dgm:pt modelId="{3E83534B-E4AC-446C-8451-3DE64D42C780}" type="pres">
      <dgm:prSet presAssocID="{79D0BEA3-B3DC-48FE-A3F3-A277FE870BA0}" presName="desTx" presStyleLbl="alignAccFollowNode1" presStyleIdx="1" presStyleCnt="2">
        <dgm:presLayoutVars>
          <dgm:bulletEnabled val="1"/>
        </dgm:presLayoutVars>
      </dgm:prSet>
      <dgm:spPr/>
    </dgm:pt>
  </dgm:ptLst>
  <dgm:cxnLst>
    <dgm:cxn modelId="{1E06DB06-B16F-4EFB-A71F-27DDE72D5BDA}" type="presOf" srcId="{82490753-2ECD-49FF-AC2F-C6D313F264B1}" destId="{4E615345-7F07-4E60-891A-F406E2CF7ECD}" srcOrd="0" destOrd="4" presId="urn:microsoft.com/office/officeart/2005/8/layout/hList1"/>
    <dgm:cxn modelId="{9143DA12-A049-4E21-A84F-FBC570B028AD}" srcId="{79D0BEA3-B3DC-48FE-A3F3-A277FE870BA0}" destId="{847255EE-EBFA-40FE-8A90-A80DDD6E9476}" srcOrd="1" destOrd="0" parTransId="{6F3A2980-0F35-4B88-AD4E-516F565C64D4}" sibTransId="{16271AE4-4F1C-4999-A832-C67259AF9A6F}"/>
    <dgm:cxn modelId="{11AA5F3A-00C0-4E20-91E5-A89D36DE0F2F}" type="presOf" srcId="{B69852A0-A7DB-4681-8CEB-20AE5090C524}" destId="{DB8A65EA-5BEE-4421-8A08-9C6B1ED92B78}" srcOrd="0" destOrd="0" presId="urn:microsoft.com/office/officeart/2005/8/layout/hList1"/>
    <dgm:cxn modelId="{B3CF8A3F-9EF0-4438-809B-C90084C10234}" type="presOf" srcId="{2C8988E3-650A-4AB3-81A7-57854394221B}" destId="{E8A0EF75-7DCF-4DD4-A96B-B5F3C797AEF9}" srcOrd="0" destOrd="0" presId="urn:microsoft.com/office/officeart/2005/8/layout/hList1"/>
    <dgm:cxn modelId="{3213A140-446A-4D77-8BAA-91404C866744}" srcId="{79D0BEA3-B3DC-48FE-A3F3-A277FE870BA0}" destId="{486F938C-2BCA-4EC9-B7C7-8201CFDA59EB}" srcOrd="3" destOrd="0" parTransId="{4F39E318-C34B-46AF-8EE2-DF48582E7FD9}" sibTransId="{BF0E02F8-96EE-4383-99EC-41FF0F4297AA}"/>
    <dgm:cxn modelId="{0288045C-D095-48C5-9703-66FE4A686B16}" type="presOf" srcId="{81CC71D1-782E-4699-872F-325D6D8E4D1D}" destId="{3E83534B-E4AC-446C-8451-3DE64D42C780}" srcOrd="0" destOrd="0" presId="urn:microsoft.com/office/officeart/2005/8/layout/hList1"/>
    <dgm:cxn modelId="{457AE160-543B-4CBB-9381-4A53F354A61C}" type="presOf" srcId="{F844C649-9F99-478E-A15E-EE70C76EDD0A}" destId="{4E615345-7F07-4E60-891A-F406E2CF7ECD}" srcOrd="0" destOrd="3" presId="urn:microsoft.com/office/officeart/2005/8/layout/hList1"/>
    <dgm:cxn modelId="{9DB40862-1D61-4E8F-921A-0DF90D3C3BEB}" srcId="{79D0BEA3-B3DC-48FE-A3F3-A277FE870BA0}" destId="{8028EAF6-E7B2-4CED-8155-38431D8E394F}" srcOrd="2" destOrd="0" parTransId="{1DAD0332-A370-43D1-BF8F-D2CC8BF79748}" sibTransId="{4F328028-F111-4EA6-9563-12FAFC54A0F3}"/>
    <dgm:cxn modelId="{D95AEE46-0F20-4EBD-AF83-39113E849C5D}" type="presOf" srcId="{8028EAF6-E7B2-4CED-8155-38431D8E394F}" destId="{3E83534B-E4AC-446C-8451-3DE64D42C780}" srcOrd="0" destOrd="2" presId="urn:microsoft.com/office/officeart/2005/8/layout/hList1"/>
    <dgm:cxn modelId="{65B24268-40E6-4CBA-B551-730C07CEC4E1}" srcId="{B69852A0-A7DB-4681-8CEB-20AE5090C524}" destId="{49D96380-1AB9-4F86-8BB3-9ED7A2691011}" srcOrd="0" destOrd="0" parTransId="{10094232-847A-423A-A933-5BFB3DEFBBCF}" sibTransId="{918A073A-B3E0-4741-9619-8D7357E3BEDF}"/>
    <dgm:cxn modelId="{A3441D4A-BD16-4B13-BFF7-5B4D3C79CBFF}" srcId="{79D0BEA3-B3DC-48FE-A3F3-A277FE870BA0}" destId="{81CC71D1-782E-4699-872F-325D6D8E4D1D}" srcOrd="0" destOrd="0" parTransId="{EE1FFD6B-B72E-4F8D-9DAC-8B97DE73F06A}" sibTransId="{C424FB51-E481-4B8D-96E7-84EBFE8B6B06}"/>
    <dgm:cxn modelId="{6524E06A-38B2-49A7-8017-55959A4A2E44}" srcId="{B69852A0-A7DB-4681-8CEB-20AE5090C524}" destId="{C01461FD-68B7-489B-81FC-A06659E2E0D9}" srcOrd="1" destOrd="0" parTransId="{062CB44B-066A-4556-A011-609DEF430229}" sibTransId="{DF3B0B9C-9AB6-4514-8AE6-E39B11488156}"/>
    <dgm:cxn modelId="{58AD164F-5303-4AEF-8739-2C691B79F77D}" type="presOf" srcId="{486F938C-2BCA-4EC9-B7C7-8201CFDA59EB}" destId="{3E83534B-E4AC-446C-8451-3DE64D42C780}" srcOrd="0" destOrd="3" presId="urn:microsoft.com/office/officeart/2005/8/layout/hList1"/>
    <dgm:cxn modelId="{74455D7A-3A44-4F4E-9CFC-3B90FEEFAF25}" srcId="{B69852A0-A7DB-4681-8CEB-20AE5090C524}" destId="{82490753-2ECD-49FF-AC2F-C6D313F264B1}" srcOrd="4" destOrd="0" parTransId="{AF5B6B39-BD9B-445C-A72B-5BE7FF0B5D37}" sibTransId="{ECD790AF-4EF7-4FB6-9E8F-5C35ABDD4072}"/>
    <dgm:cxn modelId="{601FC18A-150A-4B83-B2ED-53203FC9E449}" srcId="{2C8988E3-650A-4AB3-81A7-57854394221B}" destId="{B69852A0-A7DB-4681-8CEB-20AE5090C524}" srcOrd="0" destOrd="0" parTransId="{425E8FD2-C352-4AF0-8E17-7C753BB1AB51}" sibTransId="{6E55F165-F34D-4236-9EC1-09404AE14F3C}"/>
    <dgm:cxn modelId="{2FA8188E-7CCB-41CF-8129-8CEA5C818627}" type="presOf" srcId="{45296DF9-2A61-4906-8416-343BFAAC2D38}" destId="{3E83534B-E4AC-446C-8451-3DE64D42C780}" srcOrd="0" destOrd="5" presId="urn:microsoft.com/office/officeart/2005/8/layout/hList1"/>
    <dgm:cxn modelId="{64C0599A-73A8-48D0-9200-A0763DB01737}" srcId="{B69852A0-A7DB-4681-8CEB-20AE5090C524}" destId="{F844C649-9F99-478E-A15E-EE70C76EDD0A}" srcOrd="3" destOrd="0" parTransId="{D83A6149-9450-44CE-B074-BD6A0338F162}" sibTransId="{FF2547A5-233A-4DE4-AC61-BEF302A02069}"/>
    <dgm:cxn modelId="{161423A2-A123-429E-9ADC-0B29E9A27C13}" srcId="{2C8988E3-650A-4AB3-81A7-57854394221B}" destId="{79D0BEA3-B3DC-48FE-A3F3-A277FE870BA0}" srcOrd="1" destOrd="0" parTransId="{C102B416-F56F-499D-9172-106C5F59FCEE}" sibTransId="{65244929-7CD4-4320-8E90-24A354159AD5}"/>
    <dgm:cxn modelId="{9949CAA9-0077-4E2B-9E44-27DE647FF3D4}" srcId="{79D0BEA3-B3DC-48FE-A3F3-A277FE870BA0}" destId="{45296DF9-2A61-4906-8416-343BFAAC2D38}" srcOrd="5" destOrd="0" parTransId="{44815F25-73D9-46F3-AA11-C8E3CD173C71}" sibTransId="{84B9CC43-DFA4-419C-AD86-BE5BDF0AF980}"/>
    <dgm:cxn modelId="{BF6FF1AA-F2B2-4BC6-9947-7BC1F5E02068}" type="presOf" srcId="{49D96380-1AB9-4F86-8BB3-9ED7A2691011}" destId="{4E615345-7F07-4E60-891A-F406E2CF7ECD}" srcOrd="0" destOrd="0" presId="urn:microsoft.com/office/officeart/2005/8/layout/hList1"/>
    <dgm:cxn modelId="{0A7B81D2-35E5-4A33-AE6E-D76351B3E49B}" type="presOf" srcId="{95732985-6C5F-4A01-AB45-F41799FE5AA8}" destId="{3E83534B-E4AC-446C-8451-3DE64D42C780}" srcOrd="0" destOrd="4" presId="urn:microsoft.com/office/officeart/2005/8/layout/hList1"/>
    <dgm:cxn modelId="{B24FD8D8-557F-499B-9694-D9155FFFDA4A}" type="presOf" srcId="{79D0BEA3-B3DC-48FE-A3F3-A277FE870BA0}" destId="{FA47C952-5294-4FA7-A3CF-B8FEC09C920A}" srcOrd="0" destOrd="0" presId="urn:microsoft.com/office/officeart/2005/8/layout/hList1"/>
    <dgm:cxn modelId="{E3CDFCDD-9941-4FAE-8755-CDB274D8A221}" type="presOf" srcId="{847255EE-EBFA-40FE-8A90-A80DDD6E9476}" destId="{3E83534B-E4AC-446C-8451-3DE64D42C780}" srcOrd="0" destOrd="1" presId="urn:microsoft.com/office/officeart/2005/8/layout/hList1"/>
    <dgm:cxn modelId="{6E6A42EC-593F-40F3-9374-DCD9D9F1CDF7}" type="presOf" srcId="{99908CF2-2171-40DD-8DE8-1B5FA1D38EE9}" destId="{4E615345-7F07-4E60-891A-F406E2CF7ECD}" srcOrd="0" destOrd="2" presId="urn:microsoft.com/office/officeart/2005/8/layout/hList1"/>
    <dgm:cxn modelId="{477D12F2-FA58-479C-9C95-0DCB11509B00}" type="presOf" srcId="{C01461FD-68B7-489B-81FC-A06659E2E0D9}" destId="{4E615345-7F07-4E60-891A-F406E2CF7ECD}" srcOrd="0" destOrd="1" presId="urn:microsoft.com/office/officeart/2005/8/layout/hList1"/>
    <dgm:cxn modelId="{49792DF9-CF03-466D-AF06-A25DED9B4D3F}" srcId="{B69852A0-A7DB-4681-8CEB-20AE5090C524}" destId="{99908CF2-2171-40DD-8DE8-1B5FA1D38EE9}" srcOrd="2" destOrd="0" parTransId="{D10E1884-AB9B-44C7-9682-774159D1E782}" sibTransId="{B1AAE7D2-991C-4BCA-A3BA-8B543FD63417}"/>
    <dgm:cxn modelId="{C3ECB8FA-C3D7-408D-972C-574F714F8609}" srcId="{79D0BEA3-B3DC-48FE-A3F3-A277FE870BA0}" destId="{95732985-6C5F-4A01-AB45-F41799FE5AA8}" srcOrd="4" destOrd="0" parTransId="{C45118E2-EC16-427C-86F6-7DA3FC9FFE5B}" sibTransId="{9480FDDC-4E74-44B6-96CB-550C392297E2}"/>
    <dgm:cxn modelId="{93BF9312-C944-4923-A5A1-9B298F8C3CD5}" type="presParOf" srcId="{E8A0EF75-7DCF-4DD4-A96B-B5F3C797AEF9}" destId="{880F86B0-4675-4D5B-9AA1-65B74E9D004D}" srcOrd="0" destOrd="0" presId="urn:microsoft.com/office/officeart/2005/8/layout/hList1"/>
    <dgm:cxn modelId="{9BACD322-31A5-475B-AD5B-F24C5A6A46AB}" type="presParOf" srcId="{880F86B0-4675-4D5B-9AA1-65B74E9D004D}" destId="{DB8A65EA-5BEE-4421-8A08-9C6B1ED92B78}" srcOrd="0" destOrd="0" presId="urn:microsoft.com/office/officeart/2005/8/layout/hList1"/>
    <dgm:cxn modelId="{FB5DE02A-50CB-4697-B5E7-219478BA3FA6}" type="presParOf" srcId="{880F86B0-4675-4D5B-9AA1-65B74E9D004D}" destId="{4E615345-7F07-4E60-891A-F406E2CF7ECD}" srcOrd="1" destOrd="0" presId="urn:microsoft.com/office/officeart/2005/8/layout/hList1"/>
    <dgm:cxn modelId="{1AC59D78-A480-44C6-88A7-8EB307E2638D}" type="presParOf" srcId="{E8A0EF75-7DCF-4DD4-A96B-B5F3C797AEF9}" destId="{7C8994C6-E808-4335-B117-AB3C19A5ED28}" srcOrd="1" destOrd="0" presId="urn:microsoft.com/office/officeart/2005/8/layout/hList1"/>
    <dgm:cxn modelId="{3F73D4F6-A2FD-4CE9-B863-3FDD429C8E18}" type="presParOf" srcId="{E8A0EF75-7DCF-4DD4-A96B-B5F3C797AEF9}" destId="{5B023C3D-CBC9-4FC0-B22C-5A2D2C1B14F6}" srcOrd="2" destOrd="0" presId="urn:microsoft.com/office/officeart/2005/8/layout/hList1"/>
    <dgm:cxn modelId="{798DF349-A81E-4A03-81E3-53323045ED00}" type="presParOf" srcId="{5B023C3D-CBC9-4FC0-B22C-5A2D2C1B14F6}" destId="{FA47C952-5294-4FA7-A3CF-B8FEC09C920A}" srcOrd="0" destOrd="0" presId="urn:microsoft.com/office/officeart/2005/8/layout/hList1"/>
    <dgm:cxn modelId="{A4893BAC-B745-49D1-8EAE-0618DB545119}" type="presParOf" srcId="{5B023C3D-CBC9-4FC0-B22C-5A2D2C1B14F6}" destId="{3E83534B-E4AC-446C-8451-3DE64D42C78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8988E3-650A-4AB3-81A7-57854394221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B69852A0-A7DB-4681-8CEB-20AE5090C524}">
      <dgm:prSet/>
      <dgm:spPr/>
      <dgm:t>
        <a:bodyPr/>
        <a:lstStyle/>
        <a:p>
          <a:pPr rtl="0"/>
          <a:r>
            <a:rPr lang="en-US" dirty="0">
              <a:latin typeface="Microsoft New Tai Lue"/>
            </a:rPr>
            <a:t>LLMs are</a:t>
          </a:r>
          <a:r>
            <a:rPr lang="en-US" dirty="0"/>
            <a:t> </a:t>
          </a:r>
          <a:r>
            <a:rPr lang="en-US" dirty="0">
              <a:latin typeface="Microsoft New Tai Lue"/>
            </a:rPr>
            <a:t>excellent at</a:t>
          </a:r>
          <a:endParaRPr lang="en-US" dirty="0"/>
        </a:p>
      </dgm:t>
    </dgm:pt>
    <dgm:pt modelId="{425E8FD2-C352-4AF0-8E17-7C753BB1AB51}" type="parTrans" cxnId="{601FC18A-150A-4B83-B2ED-53203FC9E449}">
      <dgm:prSet/>
      <dgm:spPr/>
      <dgm:t>
        <a:bodyPr/>
        <a:lstStyle/>
        <a:p>
          <a:endParaRPr lang="en-US"/>
        </a:p>
      </dgm:t>
    </dgm:pt>
    <dgm:pt modelId="{6E55F165-F34D-4236-9EC1-09404AE14F3C}" type="sibTrans" cxnId="{601FC18A-150A-4B83-B2ED-53203FC9E449}">
      <dgm:prSet/>
      <dgm:spPr/>
      <dgm:t>
        <a:bodyPr/>
        <a:lstStyle/>
        <a:p>
          <a:endParaRPr lang="en-US"/>
        </a:p>
      </dgm:t>
    </dgm:pt>
    <dgm:pt modelId="{F844C649-9F99-478E-A15E-EE70C76EDD0A}">
      <dgm:prSet/>
      <dgm:spPr/>
      <dgm:t>
        <a:bodyPr/>
        <a:lstStyle/>
        <a:p>
          <a:pPr rtl="0"/>
          <a:r>
            <a:rPr lang="en-US" dirty="0">
              <a:latin typeface="Microsoft New Tai Lue"/>
            </a:rPr>
            <a:t>Well-formed language</a:t>
          </a:r>
          <a:endParaRPr lang="en-US" dirty="0"/>
        </a:p>
      </dgm:t>
    </dgm:pt>
    <dgm:pt modelId="{D83A6149-9450-44CE-B074-BD6A0338F162}" type="parTrans" cxnId="{64C0599A-73A8-48D0-9200-A0763DB01737}">
      <dgm:prSet/>
      <dgm:spPr/>
      <dgm:t>
        <a:bodyPr/>
        <a:lstStyle/>
        <a:p>
          <a:endParaRPr lang="en-US"/>
        </a:p>
      </dgm:t>
    </dgm:pt>
    <dgm:pt modelId="{FF2547A5-233A-4DE4-AC61-BEF302A02069}" type="sibTrans" cxnId="{64C0599A-73A8-48D0-9200-A0763DB01737}">
      <dgm:prSet/>
      <dgm:spPr/>
      <dgm:t>
        <a:bodyPr/>
        <a:lstStyle/>
        <a:p>
          <a:endParaRPr lang="en-US"/>
        </a:p>
      </dgm:t>
    </dgm:pt>
    <dgm:pt modelId="{79D0BEA3-B3DC-48FE-A3F3-A277FE870BA0}">
      <dgm:prSet/>
      <dgm:spPr/>
      <dgm:t>
        <a:bodyPr/>
        <a:lstStyle/>
        <a:p>
          <a:pPr rtl="0"/>
          <a:r>
            <a:rPr lang="en-US" dirty="0">
              <a:latin typeface="Microsoft New Tai Lue"/>
            </a:rPr>
            <a:t>They are</a:t>
          </a:r>
          <a:r>
            <a:rPr lang="en-US" dirty="0"/>
            <a:t> </a:t>
          </a:r>
          <a:r>
            <a:rPr lang="en-US" dirty="0">
              <a:latin typeface="Microsoft New Tai Lue"/>
            </a:rPr>
            <a:t>not so good at</a:t>
          </a:r>
          <a:endParaRPr lang="en-US" dirty="0"/>
        </a:p>
      </dgm:t>
    </dgm:pt>
    <dgm:pt modelId="{C102B416-F56F-499D-9172-106C5F59FCEE}" type="parTrans" cxnId="{161423A2-A123-429E-9ADC-0B29E9A27C13}">
      <dgm:prSet/>
      <dgm:spPr/>
      <dgm:t>
        <a:bodyPr/>
        <a:lstStyle/>
        <a:p>
          <a:endParaRPr lang="en-US"/>
        </a:p>
      </dgm:t>
    </dgm:pt>
    <dgm:pt modelId="{65244929-7CD4-4320-8E90-24A354159AD5}" type="sibTrans" cxnId="{161423A2-A123-429E-9ADC-0B29E9A27C13}">
      <dgm:prSet/>
      <dgm:spPr/>
      <dgm:t>
        <a:bodyPr/>
        <a:lstStyle/>
        <a:p>
          <a:endParaRPr lang="en-US"/>
        </a:p>
      </dgm:t>
    </dgm:pt>
    <dgm:pt modelId="{45296DF9-2A61-4906-8416-343BFAAC2D38}">
      <dgm:prSet phldr="0"/>
      <dgm:spPr/>
      <dgm:t>
        <a:bodyPr/>
        <a:lstStyle/>
        <a:p>
          <a:pPr rtl="0"/>
          <a:r>
            <a:rPr lang="en-US" dirty="0">
              <a:latin typeface="Microsoft New Tai Lue"/>
            </a:rPr>
            <a:t>Accessing knowledge*</a:t>
          </a:r>
          <a:endParaRPr lang="en-US" dirty="0"/>
        </a:p>
      </dgm:t>
    </dgm:pt>
    <dgm:pt modelId="{44815F25-73D9-46F3-AA11-C8E3CD173C71}" type="parTrans" cxnId="{9949CAA9-0077-4E2B-9E44-27DE647FF3D4}">
      <dgm:prSet/>
      <dgm:spPr/>
      <dgm:t>
        <a:bodyPr/>
        <a:lstStyle/>
        <a:p>
          <a:endParaRPr lang="en-US"/>
        </a:p>
      </dgm:t>
    </dgm:pt>
    <dgm:pt modelId="{84B9CC43-DFA4-419C-AD86-BE5BDF0AF980}" type="sibTrans" cxnId="{9949CAA9-0077-4E2B-9E44-27DE647FF3D4}">
      <dgm:prSet/>
      <dgm:spPr/>
      <dgm:t>
        <a:bodyPr/>
        <a:lstStyle/>
        <a:p>
          <a:endParaRPr lang="en-US"/>
        </a:p>
      </dgm:t>
    </dgm:pt>
    <dgm:pt modelId="{C1F3CA47-ACD8-4EF2-AD11-BDCC9D67B7D3}">
      <dgm:prSet phldr="0"/>
      <dgm:spPr/>
      <dgm:t>
        <a:bodyPr/>
        <a:lstStyle/>
        <a:p>
          <a:pPr rtl="0"/>
          <a:r>
            <a:rPr lang="en-US" dirty="0">
              <a:latin typeface="Microsoft New Tai Lue"/>
            </a:rPr>
            <a:t>Representing diverse data</a:t>
          </a:r>
        </a:p>
      </dgm:t>
    </dgm:pt>
    <dgm:pt modelId="{37D66A6F-A211-4E65-A89C-4D3DF3B29DCC}" type="parTrans" cxnId="{A4D6B934-F154-4C7F-BA6E-40280BFB86B3}">
      <dgm:prSet/>
      <dgm:spPr/>
      <dgm:t>
        <a:bodyPr/>
        <a:lstStyle/>
        <a:p>
          <a:endParaRPr lang="en-GB"/>
        </a:p>
      </dgm:t>
    </dgm:pt>
    <dgm:pt modelId="{95781F35-D173-47B6-8843-90C0DBF56A6F}" type="sibTrans" cxnId="{A4D6B934-F154-4C7F-BA6E-40280BFB86B3}">
      <dgm:prSet/>
      <dgm:spPr/>
      <dgm:t>
        <a:bodyPr/>
        <a:lstStyle/>
        <a:p>
          <a:endParaRPr lang="en-GB"/>
        </a:p>
      </dgm:t>
    </dgm:pt>
    <dgm:pt modelId="{C1EE40E0-5536-4906-AF35-64E38665BA19}">
      <dgm:prSet phldr="0"/>
      <dgm:spPr/>
      <dgm:t>
        <a:bodyPr/>
        <a:lstStyle/>
        <a:p>
          <a:pPr rtl="0"/>
          <a:r>
            <a:rPr lang="en-US" dirty="0">
              <a:latin typeface="Microsoft New Tai Lue"/>
            </a:rPr>
            <a:t>Convincing explanations</a:t>
          </a:r>
        </a:p>
      </dgm:t>
    </dgm:pt>
    <dgm:pt modelId="{77B52DC6-014A-4E8A-81E8-C629022F2354}" type="parTrans" cxnId="{5A1621DA-242E-4EA1-BB83-8B7187BF7B35}">
      <dgm:prSet/>
      <dgm:spPr/>
      <dgm:t>
        <a:bodyPr/>
        <a:lstStyle/>
        <a:p>
          <a:endParaRPr lang="en-GB"/>
        </a:p>
      </dgm:t>
    </dgm:pt>
    <dgm:pt modelId="{52A5F883-FE85-41BC-B30C-97931DD3E883}" type="sibTrans" cxnId="{5A1621DA-242E-4EA1-BB83-8B7187BF7B35}">
      <dgm:prSet/>
      <dgm:spPr/>
      <dgm:t>
        <a:bodyPr/>
        <a:lstStyle/>
        <a:p>
          <a:endParaRPr lang="en-GB"/>
        </a:p>
      </dgm:t>
    </dgm:pt>
    <dgm:pt modelId="{1A85A382-9413-44F4-8BD2-5431295A74D2}">
      <dgm:prSet phldr="0"/>
      <dgm:spPr/>
      <dgm:t>
        <a:bodyPr/>
        <a:lstStyle/>
        <a:p>
          <a:pPr rtl="0"/>
          <a:r>
            <a:rPr lang="en-US" dirty="0">
              <a:latin typeface="Microsoft New Tai Lue"/>
            </a:rPr>
            <a:t>Document summarization</a:t>
          </a:r>
        </a:p>
      </dgm:t>
    </dgm:pt>
    <dgm:pt modelId="{93586913-459B-49E9-B91C-DE4C677BF99E}" type="parTrans" cxnId="{5A824125-C1D3-4F24-826A-C0BEBBEB9321}">
      <dgm:prSet/>
      <dgm:spPr/>
      <dgm:t>
        <a:bodyPr/>
        <a:lstStyle/>
        <a:p>
          <a:endParaRPr lang="en-GB"/>
        </a:p>
      </dgm:t>
    </dgm:pt>
    <dgm:pt modelId="{85A8D736-A6EA-4E6A-9ED7-73599ABDA1B6}" type="sibTrans" cxnId="{5A824125-C1D3-4F24-826A-C0BEBBEB9321}">
      <dgm:prSet/>
      <dgm:spPr/>
      <dgm:t>
        <a:bodyPr/>
        <a:lstStyle/>
        <a:p>
          <a:endParaRPr lang="en-GB"/>
        </a:p>
      </dgm:t>
    </dgm:pt>
    <dgm:pt modelId="{059BB3C9-1CCB-4A16-9466-5E0DAFB18412}">
      <dgm:prSet phldr="0"/>
      <dgm:spPr/>
      <dgm:t>
        <a:bodyPr/>
        <a:lstStyle/>
        <a:p>
          <a:pPr rtl="0"/>
          <a:r>
            <a:rPr lang="en-US" dirty="0">
              <a:solidFill>
                <a:srgbClr val="000000"/>
              </a:solidFill>
              <a:latin typeface="Calibri"/>
              <a:cs typeface="Calibri"/>
            </a:rPr>
            <a:t>Knowing what they </a:t>
          </a:r>
          <a:r>
            <a:rPr lang="en-US" b="1" dirty="0">
              <a:solidFill>
                <a:srgbClr val="000000"/>
              </a:solidFill>
              <a:latin typeface="Calibri"/>
              <a:cs typeface="Calibri"/>
            </a:rPr>
            <a:t>don't know</a:t>
          </a:r>
          <a:endParaRPr lang="en-US" b="1" dirty="0">
            <a:latin typeface="Microsoft New Tai Lue"/>
          </a:endParaRPr>
        </a:p>
      </dgm:t>
    </dgm:pt>
    <dgm:pt modelId="{57DCF1BC-17DD-4EEE-93A7-E1700ABB77B6}" type="parTrans" cxnId="{6E8B925E-81A6-4BDC-8B1C-B81CF882686B}">
      <dgm:prSet/>
      <dgm:spPr/>
      <dgm:t>
        <a:bodyPr/>
        <a:lstStyle/>
        <a:p>
          <a:endParaRPr lang="en-GB"/>
        </a:p>
      </dgm:t>
    </dgm:pt>
    <dgm:pt modelId="{9B280468-4855-4E06-B14D-EA46BAA3410F}" type="sibTrans" cxnId="{6E8B925E-81A6-4BDC-8B1C-B81CF882686B}">
      <dgm:prSet/>
      <dgm:spPr/>
      <dgm:t>
        <a:bodyPr/>
        <a:lstStyle/>
        <a:p>
          <a:endParaRPr lang="en-GB"/>
        </a:p>
      </dgm:t>
    </dgm:pt>
    <dgm:pt modelId="{7FD389C4-9AD4-4D0B-A5D2-6EC4C8B6DADD}">
      <dgm:prSet phldr="0"/>
      <dgm:spPr/>
      <dgm:t>
        <a:bodyPr/>
        <a:lstStyle/>
        <a:p>
          <a:pPr rtl="0"/>
          <a:r>
            <a:rPr lang="en-US" dirty="0">
              <a:latin typeface="Microsoft New Tai Lue"/>
            </a:rPr>
            <a:t>Program code generation</a:t>
          </a:r>
          <a:endParaRPr lang="en-US" dirty="0"/>
        </a:p>
      </dgm:t>
    </dgm:pt>
    <dgm:pt modelId="{3AA1335C-4F4C-4B91-A00B-AB87EAD2B7DE}" type="parTrans" cxnId="{C3224C1F-2B4A-486F-86EA-E2905C7812FD}">
      <dgm:prSet/>
      <dgm:spPr/>
      <dgm:t>
        <a:bodyPr/>
        <a:lstStyle/>
        <a:p>
          <a:endParaRPr lang="en-GB"/>
        </a:p>
      </dgm:t>
    </dgm:pt>
    <dgm:pt modelId="{C071202B-F419-46DD-8FE5-F5CBB3C285A6}" type="sibTrans" cxnId="{C3224C1F-2B4A-486F-86EA-E2905C7812FD}">
      <dgm:prSet/>
      <dgm:spPr/>
      <dgm:t>
        <a:bodyPr/>
        <a:lstStyle/>
        <a:p>
          <a:endParaRPr lang="en-GB"/>
        </a:p>
      </dgm:t>
    </dgm:pt>
    <dgm:pt modelId="{E0A91BC0-8AB1-41AA-8E9B-785D370609A6}">
      <dgm:prSet phldr="0"/>
      <dgm:spPr/>
      <dgm:t>
        <a:bodyPr/>
        <a:lstStyle/>
        <a:p>
          <a:r>
            <a:rPr lang="en-US" dirty="0">
              <a:latin typeface="Microsoft New Tai Lue"/>
            </a:rPr>
            <a:t>Language translation</a:t>
          </a:r>
        </a:p>
      </dgm:t>
    </dgm:pt>
    <dgm:pt modelId="{D4E6687A-07CA-4FDF-B906-49B59ECFAFA6}" type="parTrans" cxnId="{EEE12AE6-49A9-4FD2-B304-47E1C6F984F2}">
      <dgm:prSet/>
      <dgm:spPr/>
      <dgm:t>
        <a:bodyPr/>
        <a:lstStyle/>
        <a:p>
          <a:endParaRPr lang="en-GB"/>
        </a:p>
      </dgm:t>
    </dgm:pt>
    <dgm:pt modelId="{48C96E81-CDE5-4390-A2B5-E4BFFED32521}" type="sibTrans" cxnId="{EEE12AE6-49A9-4FD2-B304-47E1C6F984F2}">
      <dgm:prSet/>
      <dgm:spPr/>
      <dgm:t>
        <a:bodyPr/>
        <a:lstStyle/>
        <a:p>
          <a:endParaRPr lang="en-GB"/>
        </a:p>
      </dgm:t>
    </dgm:pt>
    <dgm:pt modelId="{25ED8205-44B3-453A-873C-6325F1DD9DC3}">
      <dgm:prSet phldr="0"/>
      <dgm:spPr/>
      <dgm:t>
        <a:bodyPr/>
        <a:lstStyle/>
        <a:p>
          <a:r>
            <a:rPr lang="en-US" dirty="0">
              <a:latin typeface="Microsoft New Tai Lue"/>
            </a:rPr>
            <a:t>…</a:t>
          </a:r>
        </a:p>
      </dgm:t>
    </dgm:pt>
    <dgm:pt modelId="{CEF6D3EF-0FB0-40E2-9CEE-1E635B1F4F8D}" type="parTrans" cxnId="{D0E2716A-B6A3-411B-B664-DAC9368889C9}">
      <dgm:prSet/>
      <dgm:spPr/>
      <dgm:t>
        <a:bodyPr/>
        <a:lstStyle/>
        <a:p>
          <a:endParaRPr lang="en-GB"/>
        </a:p>
      </dgm:t>
    </dgm:pt>
    <dgm:pt modelId="{D5B0F6A1-58DF-4314-AB04-4BA3753587D2}" type="sibTrans" cxnId="{D0E2716A-B6A3-411B-B664-DAC9368889C9}">
      <dgm:prSet/>
      <dgm:spPr/>
      <dgm:t>
        <a:bodyPr/>
        <a:lstStyle/>
        <a:p>
          <a:endParaRPr lang="en-GB"/>
        </a:p>
      </dgm:t>
    </dgm:pt>
    <dgm:pt modelId="{B18420E4-3675-4D3F-91E0-3EA36872DE41}">
      <dgm:prSet/>
      <dgm:spPr/>
      <dgm:t>
        <a:bodyPr/>
        <a:lstStyle/>
        <a:p>
          <a:pPr rtl="0"/>
          <a:r>
            <a:rPr lang="en-US" dirty="0"/>
            <a:t>Style adaptation</a:t>
          </a:r>
        </a:p>
      </dgm:t>
    </dgm:pt>
    <dgm:pt modelId="{A9C128C1-55D0-472B-AE48-76961D1EA266}" type="parTrans" cxnId="{E297325A-BBB7-416F-99FC-E2EDFEA094B8}">
      <dgm:prSet/>
      <dgm:spPr/>
      <dgm:t>
        <a:bodyPr/>
        <a:lstStyle/>
        <a:p>
          <a:endParaRPr lang="en-GB"/>
        </a:p>
      </dgm:t>
    </dgm:pt>
    <dgm:pt modelId="{9A4593FD-0007-481E-8C8F-42D621C94B54}" type="sibTrans" cxnId="{E297325A-BBB7-416F-99FC-E2EDFEA094B8}">
      <dgm:prSet/>
      <dgm:spPr/>
      <dgm:t>
        <a:bodyPr/>
        <a:lstStyle/>
        <a:p>
          <a:endParaRPr lang="en-GB"/>
        </a:p>
      </dgm:t>
    </dgm:pt>
    <dgm:pt modelId="{FC331E16-1BE9-4A1A-A059-62FD30C606B4}">
      <dgm:prSet phldr="0"/>
      <dgm:spPr/>
      <dgm:t>
        <a:bodyPr/>
        <a:lstStyle/>
        <a:p>
          <a:pPr rtl="0"/>
          <a:r>
            <a:rPr lang="en-US" dirty="0">
              <a:latin typeface="Microsoft New Tai Lue"/>
            </a:rPr>
            <a:t>Mathematical calculations*</a:t>
          </a:r>
          <a:endParaRPr lang="en-US" dirty="0"/>
        </a:p>
      </dgm:t>
    </dgm:pt>
    <dgm:pt modelId="{9B1B594A-0E42-4541-9DE3-A04BB48FCDC9}" type="parTrans" cxnId="{F191E5B6-7A7E-4FD7-8BF6-766929D86234}">
      <dgm:prSet/>
      <dgm:spPr/>
      <dgm:t>
        <a:bodyPr/>
        <a:lstStyle/>
        <a:p>
          <a:endParaRPr lang="en-GB"/>
        </a:p>
      </dgm:t>
    </dgm:pt>
    <dgm:pt modelId="{1CCBB84F-AE4E-43F2-B3BF-D39001351850}" type="sibTrans" cxnId="{F191E5B6-7A7E-4FD7-8BF6-766929D86234}">
      <dgm:prSet/>
      <dgm:spPr/>
      <dgm:t>
        <a:bodyPr/>
        <a:lstStyle/>
        <a:p>
          <a:endParaRPr lang="en-GB"/>
        </a:p>
      </dgm:t>
    </dgm:pt>
    <dgm:pt modelId="{CBCF0ECF-3A71-4BEC-81F5-F17EA20A53AC}">
      <dgm:prSet phldr="0"/>
      <dgm:spPr/>
      <dgm:t>
        <a:bodyPr/>
        <a:lstStyle/>
        <a:p>
          <a:r>
            <a:rPr lang="en-US" dirty="0">
              <a:latin typeface="Microsoft New Tai Lue"/>
            </a:rPr>
            <a:t>…</a:t>
          </a:r>
        </a:p>
      </dgm:t>
    </dgm:pt>
    <dgm:pt modelId="{AD2A0A8D-E43A-4FA0-89B9-227F42615620}" type="parTrans" cxnId="{AB9845FB-E6BF-4ABB-9870-FCCB76F4DA23}">
      <dgm:prSet/>
      <dgm:spPr/>
      <dgm:t>
        <a:bodyPr/>
        <a:lstStyle/>
        <a:p>
          <a:endParaRPr lang="en-GB"/>
        </a:p>
      </dgm:t>
    </dgm:pt>
    <dgm:pt modelId="{C1B4E053-E674-4D50-8739-E1C2C0481565}" type="sibTrans" cxnId="{AB9845FB-E6BF-4ABB-9870-FCCB76F4DA23}">
      <dgm:prSet/>
      <dgm:spPr/>
      <dgm:t>
        <a:bodyPr/>
        <a:lstStyle/>
        <a:p>
          <a:endParaRPr lang="en-GB"/>
        </a:p>
      </dgm:t>
    </dgm:pt>
    <dgm:pt modelId="{C3AE5587-1215-4047-85AB-DBE2298FFC44}">
      <dgm:prSet phldr="0"/>
      <dgm:spPr/>
      <dgm:t>
        <a:bodyPr/>
        <a:lstStyle/>
        <a:p>
          <a:r>
            <a:rPr lang="en-US" dirty="0">
              <a:latin typeface="Microsoft New Tai Lue"/>
            </a:rPr>
            <a:t>Identity, time perception</a:t>
          </a:r>
        </a:p>
      </dgm:t>
    </dgm:pt>
    <dgm:pt modelId="{01895074-8B42-4DA4-9055-F5898E643C0C}" type="parTrans" cxnId="{761F7318-5F44-4078-80CA-BE26636C314D}">
      <dgm:prSet/>
      <dgm:spPr/>
    </dgm:pt>
    <dgm:pt modelId="{B27E6E25-53EA-4F0F-A2A0-24339796BF6A}" type="sibTrans" cxnId="{761F7318-5F44-4078-80CA-BE26636C314D}">
      <dgm:prSet/>
      <dgm:spPr/>
    </dgm:pt>
    <dgm:pt modelId="{E8A0EF75-7DCF-4DD4-A96B-B5F3C797AEF9}" type="pres">
      <dgm:prSet presAssocID="{2C8988E3-650A-4AB3-81A7-57854394221B}" presName="Name0" presStyleCnt="0">
        <dgm:presLayoutVars>
          <dgm:dir/>
          <dgm:animLvl val="lvl"/>
          <dgm:resizeHandles val="exact"/>
        </dgm:presLayoutVars>
      </dgm:prSet>
      <dgm:spPr/>
    </dgm:pt>
    <dgm:pt modelId="{880F86B0-4675-4D5B-9AA1-65B74E9D004D}" type="pres">
      <dgm:prSet presAssocID="{B69852A0-A7DB-4681-8CEB-20AE5090C524}" presName="composite" presStyleCnt="0"/>
      <dgm:spPr/>
    </dgm:pt>
    <dgm:pt modelId="{DB8A65EA-5BEE-4421-8A08-9C6B1ED92B78}" type="pres">
      <dgm:prSet presAssocID="{B69852A0-A7DB-4681-8CEB-20AE5090C524}" presName="parTx" presStyleLbl="alignNode1" presStyleIdx="0" presStyleCnt="2">
        <dgm:presLayoutVars>
          <dgm:chMax val="0"/>
          <dgm:chPref val="0"/>
          <dgm:bulletEnabled val="1"/>
        </dgm:presLayoutVars>
      </dgm:prSet>
      <dgm:spPr/>
    </dgm:pt>
    <dgm:pt modelId="{4E615345-7F07-4E60-891A-F406E2CF7ECD}" type="pres">
      <dgm:prSet presAssocID="{B69852A0-A7DB-4681-8CEB-20AE5090C524}" presName="desTx" presStyleLbl="alignAccFollowNode1" presStyleIdx="0" presStyleCnt="2">
        <dgm:presLayoutVars>
          <dgm:bulletEnabled val="1"/>
        </dgm:presLayoutVars>
      </dgm:prSet>
      <dgm:spPr/>
    </dgm:pt>
    <dgm:pt modelId="{7C8994C6-E808-4335-B117-AB3C19A5ED28}" type="pres">
      <dgm:prSet presAssocID="{6E55F165-F34D-4236-9EC1-09404AE14F3C}" presName="space" presStyleCnt="0"/>
      <dgm:spPr/>
    </dgm:pt>
    <dgm:pt modelId="{5B023C3D-CBC9-4FC0-B22C-5A2D2C1B14F6}" type="pres">
      <dgm:prSet presAssocID="{79D0BEA3-B3DC-48FE-A3F3-A277FE870BA0}" presName="composite" presStyleCnt="0"/>
      <dgm:spPr/>
    </dgm:pt>
    <dgm:pt modelId="{FA47C952-5294-4FA7-A3CF-B8FEC09C920A}" type="pres">
      <dgm:prSet presAssocID="{79D0BEA3-B3DC-48FE-A3F3-A277FE870BA0}" presName="parTx" presStyleLbl="alignNode1" presStyleIdx="1" presStyleCnt="2">
        <dgm:presLayoutVars>
          <dgm:chMax val="0"/>
          <dgm:chPref val="0"/>
          <dgm:bulletEnabled val="1"/>
        </dgm:presLayoutVars>
      </dgm:prSet>
      <dgm:spPr/>
    </dgm:pt>
    <dgm:pt modelId="{3E83534B-E4AC-446C-8451-3DE64D42C780}" type="pres">
      <dgm:prSet presAssocID="{79D0BEA3-B3DC-48FE-A3F3-A277FE870BA0}" presName="desTx" presStyleLbl="alignAccFollowNode1" presStyleIdx="1" presStyleCnt="2">
        <dgm:presLayoutVars>
          <dgm:bulletEnabled val="1"/>
        </dgm:presLayoutVars>
      </dgm:prSet>
      <dgm:spPr/>
    </dgm:pt>
  </dgm:ptLst>
  <dgm:cxnLst>
    <dgm:cxn modelId="{C1093E12-B316-4EAB-AE88-99AFB3D5F44E}" type="presOf" srcId="{C1EE40E0-5536-4906-AF35-64E38665BA19}" destId="{4E615345-7F07-4E60-891A-F406E2CF7ECD}" srcOrd="0" destOrd="2" presId="urn:microsoft.com/office/officeart/2005/8/layout/hList1"/>
    <dgm:cxn modelId="{3A324316-7EBF-41A7-8E02-7C772AFF7462}" type="presOf" srcId="{7FD389C4-9AD4-4D0B-A5D2-6EC4C8B6DADD}" destId="{4E615345-7F07-4E60-891A-F406E2CF7ECD}" srcOrd="0" destOrd="4" presId="urn:microsoft.com/office/officeart/2005/8/layout/hList1"/>
    <dgm:cxn modelId="{761F7318-5F44-4078-80CA-BE26636C314D}" srcId="{79D0BEA3-B3DC-48FE-A3F3-A277FE870BA0}" destId="{C3AE5587-1215-4047-85AB-DBE2298FFC44}" srcOrd="3" destOrd="0" parTransId="{01895074-8B42-4DA4-9055-F5898E643C0C}" sibTransId="{B27E6E25-53EA-4F0F-A2A0-24339796BF6A}"/>
    <dgm:cxn modelId="{C3224C1F-2B4A-486F-86EA-E2905C7812FD}" srcId="{B69852A0-A7DB-4681-8CEB-20AE5090C524}" destId="{7FD389C4-9AD4-4D0B-A5D2-6EC4C8B6DADD}" srcOrd="4" destOrd="0" parTransId="{3AA1335C-4F4C-4B91-A00B-AB87EAD2B7DE}" sibTransId="{C071202B-F419-46DD-8FE5-F5CBB3C285A6}"/>
    <dgm:cxn modelId="{993C6F20-07BC-4C0D-A5BD-9826C5C3D7B3}" type="presOf" srcId="{059BB3C9-1CCB-4A16-9466-5E0DAFB18412}" destId="{3E83534B-E4AC-446C-8451-3DE64D42C780}" srcOrd="0" destOrd="2" presId="urn:microsoft.com/office/officeart/2005/8/layout/hList1"/>
    <dgm:cxn modelId="{5A824125-C1D3-4F24-826A-C0BEBBEB9321}" srcId="{B69852A0-A7DB-4681-8CEB-20AE5090C524}" destId="{1A85A382-9413-44F4-8BD2-5431295A74D2}" srcOrd="3" destOrd="0" parTransId="{93586913-459B-49E9-B91C-DE4C677BF99E}" sibTransId="{85A8D736-A6EA-4E6A-9ED7-73599ABDA1B6}"/>
    <dgm:cxn modelId="{A4D6B934-F154-4C7F-BA6E-40280BFB86B3}" srcId="{79D0BEA3-B3DC-48FE-A3F3-A277FE870BA0}" destId="{C1F3CA47-ACD8-4EF2-AD11-BDCC9D67B7D3}" srcOrd="4" destOrd="0" parTransId="{37D66A6F-A211-4E65-A89C-4D3DF3B29DCC}" sibTransId="{95781F35-D173-47B6-8843-90C0DBF56A6F}"/>
    <dgm:cxn modelId="{4D4F673A-ED5E-46F8-824F-B8D6FA0172D4}" type="presOf" srcId="{79D0BEA3-B3DC-48FE-A3F3-A277FE870BA0}" destId="{FA47C952-5294-4FA7-A3CF-B8FEC09C920A}" srcOrd="0" destOrd="0" presId="urn:microsoft.com/office/officeart/2005/8/layout/hList1"/>
    <dgm:cxn modelId="{B3CF8A3F-9EF0-4438-809B-C90084C10234}" type="presOf" srcId="{2C8988E3-650A-4AB3-81A7-57854394221B}" destId="{E8A0EF75-7DCF-4DD4-A96B-B5F3C797AEF9}" srcOrd="0" destOrd="0" presId="urn:microsoft.com/office/officeart/2005/8/layout/hList1"/>
    <dgm:cxn modelId="{6E8B925E-81A6-4BDC-8B1C-B81CF882686B}" srcId="{79D0BEA3-B3DC-48FE-A3F3-A277FE870BA0}" destId="{059BB3C9-1CCB-4A16-9466-5E0DAFB18412}" srcOrd="2" destOrd="0" parTransId="{57DCF1BC-17DD-4EEE-93A7-E1700ABB77B6}" sibTransId="{9B280468-4855-4E06-B14D-EA46BAA3410F}"/>
    <dgm:cxn modelId="{D0E2716A-B6A3-411B-B664-DAC9368889C9}" srcId="{79D0BEA3-B3DC-48FE-A3F3-A277FE870BA0}" destId="{25ED8205-44B3-453A-873C-6325F1DD9DC3}" srcOrd="5" destOrd="0" parTransId="{CEF6D3EF-0FB0-40E2-9CEE-1E635B1F4F8D}" sibTransId="{D5B0F6A1-58DF-4314-AB04-4BA3753587D2}"/>
    <dgm:cxn modelId="{F760A04F-7B82-4097-AF8D-A3FA64FC6F4F}" type="presOf" srcId="{CBCF0ECF-3A71-4BEC-81F5-F17EA20A53AC}" destId="{4E615345-7F07-4E60-891A-F406E2CF7ECD}" srcOrd="0" destOrd="6" presId="urn:microsoft.com/office/officeart/2005/8/layout/hList1"/>
    <dgm:cxn modelId="{04B1C774-8D22-4182-91FC-A5DF8A1EF43B}" type="presOf" srcId="{FC331E16-1BE9-4A1A-A059-62FD30C606B4}" destId="{3E83534B-E4AC-446C-8451-3DE64D42C780}" srcOrd="0" destOrd="1" presId="urn:microsoft.com/office/officeart/2005/8/layout/hList1"/>
    <dgm:cxn modelId="{E297325A-BBB7-416F-99FC-E2EDFEA094B8}" srcId="{B69852A0-A7DB-4681-8CEB-20AE5090C524}" destId="{B18420E4-3675-4D3F-91E0-3EA36872DE41}" srcOrd="1" destOrd="0" parTransId="{A9C128C1-55D0-472B-AE48-76961D1EA266}" sibTransId="{9A4593FD-0007-481E-8C8F-42D621C94B54}"/>
    <dgm:cxn modelId="{7D72CF81-4753-41EF-B983-66AAE548E8FB}" type="presOf" srcId="{C3AE5587-1215-4047-85AB-DBE2298FFC44}" destId="{3E83534B-E4AC-446C-8451-3DE64D42C780}" srcOrd="0" destOrd="3" presId="urn:microsoft.com/office/officeart/2005/8/layout/hList1"/>
    <dgm:cxn modelId="{568FD987-3454-4298-8B05-6ECCB9978553}" type="presOf" srcId="{B18420E4-3675-4D3F-91E0-3EA36872DE41}" destId="{4E615345-7F07-4E60-891A-F406E2CF7ECD}" srcOrd="0" destOrd="1" presId="urn:microsoft.com/office/officeart/2005/8/layout/hList1"/>
    <dgm:cxn modelId="{601FC18A-150A-4B83-B2ED-53203FC9E449}" srcId="{2C8988E3-650A-4AB3-81A7-57854394221B}" destId="{B69852A0-A7DB-4681-8CEB-20AE5090C524}" srcOrd="0" destOrd="0" parTransId="{425E8FD2-C352-4AF0-8E17-7C753BB1AB51}" sibTransId="{6E55F165-F34D-4236-9EC1-09404AE14F3C}"/>
    <dgm:cxn modelId="{45672597-E825-443F-87A7-5C3103DCC97B}" type="presOf" srcId="{1A85A382-9413-44F4-8BD2-5431295A74D2}" destId="{4E615345-7F07-4E60-891A-F406E2CF7ECD}" srcOrd="0" destOrd="3" presId="urn:microsoft.com/office/officeart/2005/8/layout/hList1"/>
    <dgm:cxn modelId="{64C0599A-73A8-48D0-9200-A0763DB01737}" srcId="{B69852A0-A7DB-4681-8CEB-20AE5090C524}" destId="{F844C649-9F99-478E-A15E-EE70C76EDD0A}" srcOrd="0" destOrd="0" parTransId="{D83A6149-9450-44CE-B074-BD6A0338F162}" sibTransId="{FF2547A5-233A-4DE4-AC61-BEF302A02069}"/>
    <dgm:cxn modelId="{161423A2-A123-429E-9ADC-0B29E9A27C13}" srcId="{2C8988E3-650A-4AB3-81A7-57854394221B}" destId="{79D0BEA3-B3DC-48FE-A3F3-A277FE870BA0}" srcOrd="1" destOrd="0" parTransId="{C102B416-F56F-499D-9172-106C5F59FCEE}" sibTransId="{65244929-7CD4-4320-8E90-24A354159AD5}"/>
    <dgm:cxn modelId="{97AF59A2-723C-4585-9DCE-AF9CAC7C879F}" type="presOf" srcId="{25ED8205-44B3-453A-873C-6325F1DD9DC3}" destId="{3E83534B-E4AC-446C-8451-3DE64D42C780}" srcOrd="0" destOrd="5" presId="urn:microsoft.com/office/officeart/2005/8/layout/hList1"/>
    <dgm:cxn modelId="{9949CAA9-0077-4E2B-9E44-27DE647FF3D4}" srcId="{79D0BEA3-B3DC-48FE-A3F3-A277FE870BA0}" destId="{45296DF9-2A61-4906-8416-343BFAAC2D38}" srcOrd="0" destOrd="0" parTransId="{44815F25-73D9-46F3-AA11-C8E3CD173C71}" sibTransId="{84B9CC43-DFA4-419C-AD86-BE5BDF0AF980}"/>
    <dgm:cxn modelId="{F191E5B6-7A7E-4FD7-8BF6-766929D86234}" srcId="{79D0BEA3-B3DC-48FE-A3F3-A277FE870BA0}" destId="{FC331E16-1BE9-4A1A-A059-62FD30C606B4}" srcOrd="1" destOrd="0" parTransId="{9B1B594A-0E42-4541-9DE3-A04BB48FCDC9}" sibTransId="{1CCBB84F-AE4E-43F2-B3BF-D39001351850}"/>
    <dgm:cxn modelId="{C4466DB9-BD03-4EE4-972A-8051938416D6}" type="presOf" srcId="{F844C649-9F99-478E-A15E-EE70C76EDD0A}" destId="{4E615345-7F07-4E60-891A-F406E2CF7ECD}" srcOrd="0" destOrd="0" presId="urn:microsoft.com/office/officeart/2005/8/layout/hList1"/>
    <dgm:cxn modelId="{27039CC1-AC19-4550-8B37-0E628ED38E6C}" type="presOf" srcId="{E0A91BC0-8AB1-41AA-8E9B-785D370609A6}" destId="{4E615345-7F07-4E60-891A-F406E2CF7ECD}" srcOrd="0" destOrd="5" presId="urn:microsoft.com/office/officeart/2005/8/layout/hList1"/>
    <dgm:cxn modelId="{5A1621DA-242E-4EA1-BB83-8B7187BF7B35}" srcId="{B69852A0-A7DB-4681-8CEB-20AE5090C524}" destId="{C1EE40E0-5536-4906-AF35-64E38665BA19}" srcOrd="2" destOrd="0" parTransId="{77B52DC6-014A-4E8A-81E8-C629022F2354}" sibTransId="{52A5F883-FE85-41BC-B30C-97931DD3E883}"/>
    <dgm:cxn modelId="{0F608EE4-9C18-4213-8EAE-5B9CE17276D0}" type="presOf" srcId="{C1F3CA47-ACD8-4EF2-AD11-BDCC9D67B7D3}" destId="{3E83534B-E4AC-446C-8451-3DE64D42C780}" srcOrd="0" destOrd="4" presId="urn:microsoft.com/office/officeart/2005/8/layout/hList1"/>
    <dgm:cxn modelId="{C60028E6-C3D1-49ED-B8EB-55E3454970E9}" type="presOf" srcId="{45296DF9-2A61-4906-8416-343BFAAC2D38}" destId="{3E83534B-E4AC-446C-8451-3DE64D42C780}" srcOrd="0" destOrd="0" presId="urn:microsoft.com/office/officeart/2005/8/layout/hList1"/>
    <dgm:cxn modelId="{EEE12AE6-49A9-4FD2-B304-47E1C6F984F2}" srcId="{B69852A0-A7DB-4681-8CEB-20AE5090C524}" destId="{E0A91BC0-8AB1-41AA-8E9B-785D370609A6}" srcOrd="5" destOrd="0" parTransId="{D4E6687A-07CA-4FDF-B906-49B59ECFAFA6}" sibTransId="{48C96E81-CDE5-4390-A2B5-E4BFFED32521}"/>
    <dgm:cxn modelId="{FCAD99F2-E78F-4280-BAD1-F9632F4D6785}" type="presOf" srcId="{B69852A0-A7DB-4681-8CEB-20AE5090C524}" destId="{DB8A65EA-5BEE-4421-8A08-9C6B1ED92B78}" srcOrd="0" destOrd="0" presId="urn:microsoft.com/office/officeart/2005/8/layout/hList1"/>
    <dgm:cxn modelId="{AB9845FB-E6BF-4ABB-9870-FCCB76F4DA23}" srcId="{B69852A0-A7DB-4681-8CEB-20AE5090C524}" destId="{CBCF0ECF-3A71-4BEC-81F5-F17EA20A53AC}" srcOrd="6" destOrd="0" parTransId="{AD2A0A8D-E43A-4FA0-89B9-227F42615620}" sibTransId="{C1B4E053-E674-4D50-8739-E1C2C0481565}"/>
    <dgm:cxn modelId="{C1FDBCB5-E1C1-4F63-A026-7111FE1EF14D}" type="presParOf" srcId="{E8A0EF75-7DCF-4DD4-A96B-B5F3C797AEF9}" destId="{880F86B0-4675-4D5B-9AA1-65B74E9D004D}" srcOrd="0" destOrd="0" presId="urn:microsoft.com/office/officeart/2005/8/layout/hList1"/>
    <dgm:cxn modelId="{CAD7B104-2F60-4EEE-B51F-D85D8C4D50FB}" type="presParOf" srcId="{880F86B0-4675-4D5B-9AA1-65B74E9D004D}" destId="{DB8A65EA-5BEE-4421-8A08-9C6B1ED92B78}" srcOrd="0" destOrd="0" presId="urn:microsoft.com/office/officeart/2005/8/layout/hList1"/>
    <dgm:cxn modelId="{CE668ADF-B753-435A-8B46-76DA4BBA8DD4}" type="presParOf" srcId="{880F86B0-4675-4D5B-9AA1-65B74E9D004D}" destId="{4E615345-7F07-4E60-891A-F406E2CF7ECD}" srcOrd="1" destOrd="0" presId="urn:microsoft.com/office/officeart/2005/8/layout/hList1"/>
    <dgm:cxn modelId="{EA72F146-1E07-49E2-B65F-7CC21E9B9C7C}" type="presParOf" srcId="{E8A0EF75-7DCF-4DD4-A96B-B5F3C797AEF9}" destId="{7C8994C6-E808-4335-B117-AB3C19A5ED28}" srcOrd="1" destOrd="0" presId="urn:microsoft.com/office/officeart/2005/8/layout/hList1"/>
    <dgm:cxn modelId="{7C112A68-A448-499C-B13B-82AD73D3B962}" type="presParOf" srcId="{E8A0EF75-7DCF-4DD4-A96B-B5F3C797AEF9}" destId="{5B023C3D-CBC9-4FC0-B22C-5A2D2C1B14F6}" srcOrd="2" destOrd="0" presId="urn:microsoft.com/office/officeart/2005/8/layout/hList1"/>
    <dgm:cxn modelId="{47ED9CC7-90EB-4B6C-9EB9-328D0CF8F7C2}" type="presParOf" srcId="{5B023C3D-CBC9-4FC0-B22C-5A2D2C1B14F6}" destId="{FA47C952-5294-4FA7-A3CF-B8FEC09C920A}" srcOrd="0" destOrd="0" presId="urn:microsoft.com/office/officeart/2005/8/layout/hList1"/>
    <dgm:cxn modelId="{D8CD93FD-0201-421A-8E83-6560274A7D81}" type="presParOf" srcId="{5B023C3D-CBC9-4FC0-B22C-5A2D2C1B14F6}" destId="{3E83534B-E4AC-446C-8451-3DE64D42C78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B2CC77-032D-416E-8CAB-89F05A84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0748B3-9675-4182-91D9-6A830C64E4DD}">
      <dgm:prSet/>
      <dgm:spPr/>
      <dgm:t>
        <a:bodyPr/>
        <a:lstStyle/>
        <a:p>
          <a:r>
            <a:rPr lang="en-GB" b="0" i="0" baseline="0" dirty="0"/>
            <a:t>GPT-3/4 supports 90+ languages</a:t>
          </a:r>
          <a:endParaRPr lang="en-US" dirty="0"/>
        </a:p>
      </dgm:t>
    </dgm:pt>
    <dgm:pt modelId="{55C90BD6-0A5E-40B8-A66F-3F2A9BD8CC71}" type="parTrans" cxnId="{B4A01DF8-35D8-4526-99C1-23DE6C8961F6}">
      <dgm:prSet/>
      <dgm:spPr/>
      <dgm:t>
        <a:bodyPr/>
        <a:lstStyle/>
        <a:p>
          <a:endParaRPr lang="en-US"/>
        </a:p>
      </dgm:t>
    </dgm:pt>
    <dgm:pt modelId="{6746485C-AED9-4EBD-B41D-2AA1DCD0D8A0}" type="sibTrans" cxnId="{B4A01DF8-35D8-4526-99C1-23DE6C8961F6}">
      <dgm:prSet/>
      <dgm:spPr/>
      <dgm:t>
        <a:bodyPr/>
        <a:lstStyle/>
        <a:p>
          <a:endParaRPr lang="en-US"/>
        </a:p>
      </dgm:t>
    </dgm:pt>
    <dgm:pt modelId="{AB6DCA9D-9627-40E1-BAB7-4D4FE48A15E7}">
      <dgm:prSet/>
      <dgm:spPr/>
      <dgm:t>
        <a:bodyPr/>
        <a:lstStyle/>
        <a:p>
          <a:r>
            <a:rPr lang="en-GB" b="0" i="0" baseline="0" dirty="0"/>
            <a:t>Training heavily skewed towards English</a:t>
          </a:r>
          <a:endParaRPr lang="en-US" dirty="0"/>
        </a:p>
      </dgm:t>
    </dgm:pt>
    <dgm:pt modelId="{FED6FED1-94C5-4987-865C-2FAA2546AE96}" type="parTrans" cxnId="{47A220E4-EE10-4051-8593-7218FA54DEB1}">
      <dgm:prSet/>
      <dgm:spPr/>
      <dgm:t>
        <a:bodyPr/>
        <a:lstStyle/>
        <a:p>
          <a:endParaRPr lang="en-US"/>
        </a:p>
      </dgm:t>
    </dgm:pt>
    <dgm:pt modelId="{BF2A7520-3370-4EFA-B4CA-4820176E0FCB}" type="sibTrans" cxnId="{47A220E4-EE10-4051-8593-7218FA54DEB1}">
      <dgm:prSet/>
      <dgm:spPr/>
      <dgm:t>
        <a:bodyPr/>
        <a:lstStyle/>
        <a:p>
          <a:endParaRPr lang="en-US"/>
        </a:p>
      </dgm:t>
    </dgm:pt>
    <dgm:pt modelId="{8BA58545-1A48-4583-A128-ACCA4DAF32C5}">
      <dgm:prSet/>
      <dgm:spPr/>
      <dgm:t>
        <a:bodyPr/>
        <a:lstStyle/>
        <a:p>
          <a:r>
            <a:rPr lang="en-GB" b="0" i="0" baseline="0" dirty="0"/>
            <a:t>Best capabilities are in English</a:t>
          </a:r>
          <a:endParaRPr lang="en-US" dirty="0"/>
        </a:p>
      </dgm:t>
    </dgm:pt>
    <dgm:pt modelId="{B5E6B151-E375-4EF6-9FC8-79E8D4299498}" type="parTrans" cxnId="{D8082D62-6EAE-42E6-A4CB-392F93D9EA06}">
      <dgm:prSet/>
      <dgm:spPr/>
      <dgm:t>
        <a:bodyPr/>
        <a:lstStyle/>
        <a:p>
          <a:endParaRPr lang="en-US"/>
        </a:p>
      </dgm:t>
    </dgm:pt>
    <dgm:pt modelId="{CDF3A74A-ED8E-4AF6-A1D2-36AB58C45202}" type="sibTrans" cxnId="{D8082D62-6EAE-42E6-A4CB-392F93D9EA06}">
      <dgm:prSet/>
      <dgm:spPr/>
      <dgm:t>
        <a:bodyPr/>
        <a:lstStyle/>
        <a:p>
          <a:endParaRPr lang="en-US"/>
        </a:p>
      </dgm:t>
    </dgm:pt>
    <dgm:pt modelId="{1DE00BE2-C459-40DF-AD45-6977581AFC99}" type="pres">
      <dgm:prSet presAssocID="{21B2CC77-032D-416E-8CAB-89F05A84C706}" presName="linear" presStyleCnt="0">
        <dgm:presLayoutVars>
          <dgm:animLvl val="lvl"/>
          <dgm:resizeHandles val="exact"/>
        </dgm:presLayoutVars>
      </dgm:prSet>
      <dgm:spPr/>
    </dgm:pt>
    <dgm:pt modelId="{EF43C441-9618-447B-939F-1D250096772D}" type="pres">
      <dgm:prSet presAssocID="{080748B3-9675-4182-91D9-6A830C64E4DD}" presName="parentText" presStyleLbl="node1" presStyleIdx="0" presStyleCnt="3">
        <dgm:presLayoutVars>
          <dgm:chMax val="0"/>
          <dgm:bulletEnabled val="1"/>
        </dgm:presLayoutVars>
      </dgm:prSet>
      <dgm:spPr/>
    </dgm:pt>
    <dgm:pt modelId="{3C878A64-35D7-4C04-8FBD-F07327B4AE9E}" type="pres">
      <dgm:prSet presAssocID="{6746485C-AED9-4EBD-B41D-2AA1DCD0D8A0}" presName="spacer" presStyleCnt="0"/>
      <dgm:spPr/>
    </dgm:pt>
    <dgm:pt modelId="{DC37C826-8DD8-4D75-8967-FF14F3EF813D}" type="pres">
      <dgm:prSet presAssocID="{AB6DCA9D-9627-40E1-BAB7-4D4FE48A15E7}" presName="parentText" presStyleLbl="node1" presStyleIdx="1" presStyleCnt="3">
        <dgm:presLayoutVars>
          <dgm:chMax val="0"/>
          <dgm:bulletEnabled val="1"/>
        </dgm:presLayoutVars>
      </dgm:prSet>
      <dgm:spPr/>
    </dgm:pt>
    <dgm:pt modelId="{11810ACA-BC5E-4508-86E6-3377B5303F5C}" type="pres">
      <dgm:prSet presAssocID="{BF2A7520-3370-4EFA-B4CA-4820176E0FCB}" presName="spacer" presStyleCnt="0"/>
      <dgm:spPr/>
    </dgm:pt>
    <dgm:pt modelId="{5A65BEBC-3DAA-4C26-958A-8AF0385EF7F5}" type="pres">
      <dgm:prSet presAssocID="{8BA58545-1A48-4583-A128-ACCA4DAF32C5}" presName="parentText" presStyleLbl="node1" presStyleIdx="2" presStyleCnt="3">
        <dgm:presLayoutVars>
          <dgm:chMax val="0"/>
          <dgm:bulletEnabled val="1"/>
        </dgm:presLayoutVars>
      </dgm:prSet>
      <dgm:spPr/>
    </dgm:pt>
  </dgm:ptLst>
  <dgm:cxnLst>
    <dgm:cxn modelId="{153AAD02-ABD7-4B1C-80A5-9196B256A671}" type="presOf" srcId="{8BA58545-1A48-4583-A128-ACCA4DAF32C5}" destId="{5A65BEBC-3DAA-4C26-958A-8AF0385EF7F5}" srcOrd="0" destOrd="0" presId="urn:microsoft.com/office/officeart/2005/8/layout/vList2"/>
    <dgm:cxn modelId="{DF747206-9268-4A67-ADE9-A486F977A0BE}" type="presOf" srcId="{21B2CC77-032D-416E-8CAB-89F05A84C706}" destId="{1DE00BE2-C459-40DF-AD45-6977581AFC99}" srcOrd="0" destOrd="0" presId="urn:microsoft.com/office/officeart/2005/8/layout/vList2"/>
    <dgm:cxn modelId="{26098F18-396A-498B-96AA-315EA2BD0F52}" type="presOf" srcId="{AB6DCA9D-9627-40E1-BAB7-4D4FE48A15E7}" destId="{DC37C826-8DD8-4D75-8967-FF14F3EF813D}" srcOrd="0" destOrd="0" presId="urn:microsoft.com/office/officeart/2005/8/layout/vList2"/>
    <dgm:cxn modelId="{D8082D62-6EAE-42E6-A4CB-392F93D9EA06}" srcId="{21B2CC77-032D-416E-8CAB-89F05A84C706}" destId="{8BA58545-1A48-4583-A128-ACCA4DAF32C5}" srcOrd="2" destOrd="0" parTransId="{B5E6B151-E375-4EF6-9FC8-79E8D4299498}" sibTransId="{CDF3A74A-ED8E-4AF6-A1D2-36AB58C45202}"/>
    <dgm:cxn modelId="{47A220E4-EE10-4051-8593-7218FA54DEB1}" srcId="{21B2CC77-032D-416E-8CAB-89F05A84C706}" destId="{AB6DCA9D-9627-40E1-BAB7-4D4FE48A15E7}" srcOrd="1" destOrd="0" parTransId="{FED6FED1-94C5-4987-865C-2FAA2546AE96}" sibTransId="{BF2A7520-3370-4EFA-B4CA-4820176E0FCB}"/>
    <dgm:cxn modelId="{AC9A23F0-F8AD-49AE-83A4-69943AF76EF2}" type="presOf" srcId="{080748B3-9675-4182-91D9-6A830C64E4DD}" destId="{EF43C441-9618-447B-939F-1D250096772D}" srcOrd="0" destOrd="0" presId="urn:microsoft.com/office/officeart/2005/8/layout/vList2"/>
    <dgm:cxn modelId="{B4A01DF8-35D8-4526-99C1-23DE6C8961F6}" srcId="{21B2CC77-032D-416E-8CAB-89F05A84C706}" destId="{080748B3-9675-4182-91D9-6A830C64E4DD}" srcOrd="0" destOrd="0" parTransId="{55C90BD6-0A5E-40B8-A66F-3F2A9BD8CC71}" sibTransId="{6746485C-AED9-4EBD-B41D-2AA1DCD0D8A0}"/>
    <dgm:cxn modelId="{AE1B6EE5-CD00-464A-BFB1-1421FE2893C7}" type="presParOf" srcId="{1DE00BE2-C459-40DF-AD45-6977581AFC99}" destId="{EF43C441-9618-447B-939F-1D250096772D}" srcOrd="0" destOrd="0" presId="urn:microsoft.com/office/officeart/2005/8/layout/vList2"/>
    <dgm:cxn modelId="{BEE5C295-8168-43B5-9A57-8E1CD1CACDF5}" type="presParOf" srcId="{1DE00BE2-C459-40DF-AD45-6977581AFC99}" destId="{3C878A64-35D7-4C04-8FBD-F07327B4AE9E}" srcOrd="1" destOrd="0" presId="urn:microsoft.com/office/officeart/2005/8/layout/vList2"/>
    <dgm:cxn modelId="{CE86C7D2-729D-4F63-99F4-8A72F51A98AC}" type="presParOf" srcId="{1DE00BE2-C459-40DF-AD45-6977581AFC99}" destId="{DC37C826-8DD8-4D75-8967-FF14F3EF813D}" srcOrd="2" destOrd="0" presId="urn:microsoft.com/office/officeart/2005/8/layout/vList2"/>
    <dgm:cxn modelId="{82D49A81-96A7-4555-85E1-A56EE38B14C8}" type="presParOf" srcId="{1DE00BE2-C459-40DF-AD45-6977581AFC99}" destId="{11810ACA-BC5E-4508-86E6-3377B5303F5C}" srcOrd="3" destOrd="0" presId="urn:microsoft.com/office/officeart/2005/8/layout/vList2"/>
    <dgm:cxn modelId="{808626FC-6C23-4C5A-9D15-AE3DEF5C073B}" type="presParOf" srcId="{1DE00BE2-C459-40DF-AD45-6977581AFC99}" destId="{5A65BEBC-3DAA-4C26-958A-8AF0385EF7F5}"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B2CC77-032D-416E-8CAB-89F05A84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0748B3-9675-4182-91D9-6A830C64E4DD}">
      <dgm:prSet/>
      <dgm:spPr/>
      <dgm:t>
        <a:bodyPr/>
        <a:lstStyle/>
        <a:p>
          <a:r>
            <a:rPr lang="en-US" dirty="0"/>
            <a:t>LLM knowledge is limited</a:t>
          </a:r>
        </a:p>
      </dgm:t>
    </dgm:pt>
    <dgm:pt modelId="{55C90BD6-0A5E-40B8-A66F-3F2A9BD8CC71}" type="parTrans" cxnId="{B4A01DF8-35D8-4526-99C1-23DE6C8961F6}">
      <dgm:prSet/>
      <dgm:spPr/>
      <dgm:t>
        <a:bodyPr/>
        <a:lstStyle/>
        <a:p>
          <a:endParaRPr lang="en-US"/>
        </a:p>
      </dgm:t>
    </dgm:pt>
    <dgm:pt modelId="{6746485C-AED9-4EBD-B41D-2AA1DCD0D8A0}" type="sibTrans" cxnId="{B4A01DF8-35D8-4526-99C1-23DE6C8961F6}">
      <dgm:prSet/>
      <dgm:spPr/>
      <dgm:t>
        <a:bodyPr/>
        <a:lstStyle/>
        <a:p>
          <a:endParaRPr lang="en-US"/>
        </a:p>
      </dgm:t>
    </dgm:pt>
    <dgm:pt modelId="{B85B3C20-18D3-484D-AA26-5F8A4E82747B}">
      <dgm:prSet/>
      <dgm:spPr/>
      <dgm:t>
        <a:bodyPr/>
        <a:lstStyle/>
        <a:p>
          <a:r>
            <a:rPr lang="en-US" dirty="0"/>
            <a:t>Is LLM knowledge </a:t>
          </a:r>
          <a:r>
            <a:rPr lang="en-US" i="1" dirty="0"/>
            <a:t>biased</a:t>
          </a:r>
          <a:r>
            <a:rPr lang="en-US" dirty="0"/>
            <a:t>?</a:t>
          </a:r>
        </a:p>
      </dgm:t>
    </dgm:pt>
    <dgm:pt modelId="{965FC25B-BAA5-4D30-95AB-4EC3FB7FAB3F}" type="parTrans" cxnId="{4C4A7B03-C8E4-4311-B5D3-DDC805B79DF6}">
      <dgm:prSet/>
      <dgm:spPr/>
      <dgm:t>
        <a:bodyPr/>
        <a:lstStyle/>
        <a:p>
          <a:endParaRPr lang="en-GB"/>
        </a:p>
      </dgm:t>
    </dgm:pt>
    <dgm:pt modelId="{A62D1F63-69A2-4649-9E6F-6AF83159093D}" type="sibTrans" cxnId="{4C4A7B03-C8E4-4311-B5D3-DDC805B79DF6}">
      <dgm:prSet/>
      <dgm:spPr/>
      <dgm:t>
        <a:bodyPr/>
        <a:lstStyle/>
        <a:p>
          <a:endParaRPr lang="en-GB"/>
        </a:p>
      </dgm:t>
    </dgm:pt>
    <dgm:pt modelId="{1DE00BE2-C459-40DF-AD45-6977581AFC99}" type="pres">
      <dgm:prSet presAssocID="{21B2CC77-032D-416E-8CAB-89F05A84C706}" presName="linear" presStyleCnt="0">
        <dgm:presLayoutVars>
          <dgm:animLvl val="lvl"/>
          <dgm:resizeHandles val="exact"/>
        </dgm:presLayoutVars>
      </dgm:prSet>
      <dgm:spPr/>
    </dgm:pt>
    <dgm:pt modelId="{EF43C441-9618-447B-939F-1D250096772D}" type="pres">
      <dgm:prSet presAssocID="{080748B3-9675-4182-91D9-6A830C64E4DD}" presName="parentText" presStyleLbl="node1" presStyleIdx="0" presStyleCnt="2" custLinFactY="-9430" custLinFactNeighborX="-33541" custLinFactNeighborY="-100000">
        <dgm:presLayoutVars>
          <dgm:chMax val="0"/>
          <dgm:bulletEnabled val="1"/>
        </dgm:presLayoutVars>
      </dgm:prSet>
      <dgm:spPr/>
    </dgm:pt>
    <dgm:pt modelId="{C431DEA2-1F5C-42DA-909F-250CF90FDECC}" type="pres">
      <dgm:prSet presAssocID="{6746485C-AED9-4EBD-B41D-2AA1DCD0D8A0}" presName="spacer" presStyleCnt="0"/>
      <dgm:spPr/>
    </dgm:pt>
    <dgm:pt modelId="{C9B884D5-9E62-4C00-9504-35BD0D00AC1B}" type="pres">
      <dgm:prSet presAssocID="{B85B3C20-18D3-484D-AA26-5F8A4E82747B}" presName="parentText" presStyleLbl="node1" presStyleIdx="1" presStyleCnt="2">
        <dgm:presLayoutVars>
          <dgm:chMax val="0"/>
          <dgm:bulletEnabled val="1"/>
        </dgm:presLayoutVars>
      </dgm:prSet>
      <dgm:spPr/>
    </dgm:pt>
  </dgm:ptLst>
  <dgm:cxnLst>
    <dgm:cxn modelId="{4C4A7B03-C8E4-4311-B5D3-DDC805B79DF6}" srcId="{21B2CC77-032D-416E-8CAB-89F05A84C706}" destId="{B85B3C20-18D3-484D-AA26-5F8A4E82747B}" srcOrd="1" destOrd="0" parTransId="{965FC25B-BAA5-4D30-95AB-4EC3FB7FAB3F}" sibTransId="{A62D1F63-69A2-4649-9E6F-6AF83159093D}"/>
    <dgm:cxn modelId="{DF747206-9268-4A67-ADE9-A486F977A0BE}" type="presOf" srcId="{21B2CC77-032D-416E-8CAB-89F05A84C706}" destId="{1DE00BE2-C459-40DF-AD45-6977581AFC99}" srcOrd="0" destOrd="0" presId="urn:microsoft.com/office/officeart/2005/8/layout/vList2"/>
    <dgm:cxn modelId="{F665327D-F4C6-4770-8B33-BC2C1EE7498F}" type="presOf" srcId="{B85B3C20-18D3-484D-AA26-5F8A4E82747B}" destId="{C9B884D5-9E62-4C00-9504-35BD0D00AC1B}" srcOrd="0" destOrd="0" presId="urn:microsoft.com/office/officeart/2005/8/layout/vList2"/>
    <dgm:cxn modelId="{AC9A23F0-F8AD-49AE-83A4-69943AF76EF2}" type="presOf" srcId="{080748B3-9675-4182-91D9-6A830C64E4DD}" destId="{EF43C441-9618-447B-939F-1D250096772D}" srcOrd="0" destOrd="0" presId="urn:microsoft.com/office/officeart/2005/8/layout/vList2"/>
    <dgm:cxn modelId="{B4A01DF8-35D8-4526-99C1-23DE6C8961F6}" srcId="{21B2CC77-032D-416E-8CAB-89F05A84C706}" destId="{080748B3-9675-4182-91D9-6A830C64E4DD}" srcOrd="0" destOrd="0" parTransId="{55C90BD6-0A5E-40B8-A66F-3F2A9BD8CC71}" sibTransId="{6746485C-AED9-4EBD-B41D-2AA1DCD0D8A0}"/>
    <dgm:cxn modelId="{AE1B6EE5-CD00-464A-BFB1-1421FE2893C7}" type="presParOf" srcId="{1DE00BE2-C459-40DF-AD45-6977581AFC99}" destId="{EF43C441-9618-447B-939F-1D250096772D}" srcOrd="0" destOrd="0" presId="urn:microsoft.com/office/officeart/2005/8/layout/vList2"/>
    <dgm:cxn modelId="{FAA189D7-70A8-4879-9139-74F88CD3EFBF}" type="presParOf" srcId="{1DE00BE2-C459-40DF-AD45-6977581AFC99}" destId="{C431DEA2-1F5C-42DA-909F-250CF90FDECC}" srcOrd="1" destOrd="0" presId="urn:microsoft.com/office/officeart/2005/8/layout/vList2"/>
    <dgm:cxn modelId="{0990F4AD-F58B-4376-A591-2C87D51629E8}" type="presParOf" srcId="{1DE00BE2-C459-40DF-AD45-6977581AFC99}" destId="{C9B884D5-9E62-4C00-9504-35BD0D00AC1B}"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B2CC77-032D-416E-8CAB-89F05A84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0748B3-9675-4182-91D9-6A830C64E4DD}">
      <dgm:prSet/>
      <dgm:spPr/>
      <dgm:t>
        <a:bodyPr/>
        <a:lstStyle/>
        <a:p>
          <a:r>
            <a:rPr lang="en-US" dirty="0"/>
            <a:t>Word choice may reflect various aspects</a:t>
          </a:r>
        </a:p>
      </dgm:t>
    </dgm:pt>
    <dgm:pt modelId="{55C90BD6-0A5E-40B8-A66F-3F2A9BD8CC71}" type="parTrans" cxnId="{B4A01DF8-35D8-4526-99C1-23DE6C8961F6}">
      <dgm:prSet/>
      <dgm:spPr/>
      <dgm:t>
        <a:bodyPr/>
        <a:lstStyle/>
        <a:p>
          <a:endParaRPr lang="en-US"/>
        </a:p>
      </dgm:t>
    </dgm:pt>
    <dgm:pt modelId="{6746485C-AED9-4EBD-B41D-2AA1DCD0D8A0}" type="sibTrans" cxnId="{B4A01DF8-35D8-4526-99C1-23DE6C8961F6}">
      <dgm:prSet/>
      <dgm:spPr/>
      <dgm:t>
        <a:bodyPr/>
        <a:lstStyle/>
        <a:p>
          <a:endParaRPr lang="en-US"/>
        </a:p>
      </dgm:t>
    </dgm:pt>
    <dgm:pt modelId="{F7D81A6B-A822-41BD-9EC8-6DFEC9909912}">
      <dgm:prSet/>
      <dgm:spPr/>
      <dgm:t>
        <a:bodyPr/>
        <a:lstStyle/>
        <a:p>
          <a:r>
            <a:rPr lang="en-US" dirty="0"/>
            <a:t>How to assess knowledge of values?</a:t>
          </a:r>
        </a:p>
      </dgm:t>
    </dgm:pt>
    <dgm:pt modelId="{074DEC7F-FAEE-415B-860F-1DCACF158B5A}" type="parTrans" cxnId="{F44918C1-8162-4C75-A745-C1BE17DC0B80}">
      <dgm:prSet/>
      <dgm:spPr/>
      <dgm:t>
        <a:bodyPr/>
        <a:lstStyle/>
        <a:p>
          <a:endParaRPr lang="en-GB"/>
        </a:p>
      </dgm:t>
    </dgm:pt>
    <dgm:pt modelId="{4FD6891A-C335-4936-BC85-BF7ADB364FDC}" type="sibTrans" cxnId="{F44918C1-8162-4C75-A745-C1BE17DC0B80}">
      <dgm:prSet/>
      <dgm:spPr/>
      <dgm:t>
        <a:bodyPr/>
        <a:lstStyle/>
        <a:p>
          <a:endParaRPr lang="en-GB"/>
        </a:p>
      </dgm:t>
    </dgm:pt>
    <dgm:pt modelId="{1DE00BE2-C459-40DF-AD45-6977581AFC99}" type="pres">
      <dgm:prSet presAssocID="{21B2CC77-032D-416E-8CAB-89F05A84C706}" presName="linear" presStyleCnt="0">
        <dgm:presLayoutVars>
          <dgm:animLvl val="lvl"/>
          <dgm:resizeHandles val="exact"/>
        </dgm:presLayoutVars>
      </dgm:prSet>
      <dgm:spPr/>
    </dgm:pt>
    <dgm:pt modelId="{EF43C441-9618-447B-939F-1D250096772D}" type="pres">
      <dgm:prSet presAssocID="{080748B3-9675-4182-91D9-6A830C64E4DD}" presName="parentText" presStyleLbl="node1" presStyleIdx="0" presStyleCnt="2">
        <dgm:presLayoutVars>
          <dgm:chMax val="0"/>
          <dgm:bulletEnabled val="1"/>
        </dgm:presLayoutVars>
      </dgm:prSet>
      <dgm:spPr/>
    </dgm:pt>
    <dgm:pt modelId="{71E6B527-5C6D-4ED9-AC88-7EAFB6E3234C}" type="pres">
      <dgm:prSet presAssocID="{6746485C-AED9-4EBD-B41D-2AA1DCD0D8A0}" presName="spacer" presStyleCnt="0"/>
      <dgm:spPr/>
    </dgm:pt>
    <dgm:pt modelId="{3F0672E3-C2CC-479A-83FF-CC0BDBC2940E}" type="pres">
      <dgm:prSet presAssocID="{F7D81A6B-A822-41BD-9EC8-6DFEC9909912}" presName="parentText" presStyleLbl="node1" presStyleIdx="1" presStyleCnt="2">
        <dgm:presLayoutVars>
          <dgm:chMax val="0"/>
          <dgm:bulletEnabled val="1"/>
        </dgm:presLayoutVars>
      </dgm:prSet>
      <dgm:spPr/>
    </dgm:pt>
  </dgm:ptLst>
  <dgm:cxnLst>
    <dgm:cxn modelId="{DF747206-9268-4A67-ADE9-A486F977A0BE}" type="presOf" srcId="{21B2CC77-032D-416E-8CAB-89F05A84C706}" destId="{1DE00BE2-C459-40DF-AD45-6977581AFC99}" srcOrd="0" destOrd="0" presId="urn:microsoft.com/office/officeart/2005/8/layout/vList2"/>
    <dgm:cxn modelId="{F44918C1-8162-4C75-A745-C1BE17DC0B80}" srcId="{21B2CC77-032D-416E-8CAB-89F05A84C706}" destId="{F7D81A6B-A822-41BD-9EC8-6DFEC9909912}" srcOrd="1" destOrd="0" parTransId="{074DEC7F-FAEE-415B-860F-1DCACF158B5A}" sibTransId="{4FD6891A-C335-4936-BC85-BF7ADB364FDC}"/>
    <dgm:cxn modelId="{AC9A23F0-F8AD-49AE-83A4-69943AF76EF2}" type="presOf" srcId="{080748B3-9675-4182-91D9-6A830C64E4DD}" destId="{EF43C441-9618-447B-939F-1D250096772D}" srcOrd="0" destOrd="0" presId="urn:microsoft.com/office/officeart/2005/8/layout/vList2"/>
    <dgm:cxn modelId="{B7F4D4F2-04A8-424A-95A7-E0E19C5E1ADA}" type="presOf" srcId="{F7D81A6B-A822-41BD-9EC8-6DFEC9909912}" destId="{3F0672E3-C2CC-479A-83FF-CC0BDBC2940E}" srcOrd="0" destOrd="0" presId="urn:microsoft.com/office/officeart/2005/8/layout/vList2"/>
    <dgm:cxn modelId="{B4A01DF8-35D8-4526-99C1-23DE6C8961F6}" srcId="{21B2CC77-032D-416E-8CAB-89F05A84C706}" destId="{080748B3-9675-4182-91D9-6A830C64E4DD}" srcOrd="0" destOrd="0" parTransId="{55C90BD6-0A5E-40B8-A66F-3F2A9BD8CC71}" sibTransId="{6746485C-AED9-4EBD-B41D-2AA1DCD0D8A0}"/>
    <dgm:cxn modelId="{AE1B6EE5-CD00-464A-BFB1-1421FE2893C7}" type="presParOf" srcId="{1DE00BE2-C459-40DF-AD45-6977581AFC99}" destId="{EF43C441-9618-447B-939F-1D250096772D}" srcOrd="0" destOrd="0" presId="urn:microsoft.com/office/officeart/2005/8/layout/vList2"/>
    <dgm:cxn modelId="{96F45279-9ED5-4C41-B33C-ACDA5464EE64}" type="presParOf" srcId="{1DE00BE2-C459-40DF-AD45-6977581AFC99}" destId="{71E6B527-5C6D-4ED9-AC88-7EAFB6E3234C}" srcOrd="1" destOrd="0" presId="urn:microsoft.com/office/officeart/2005/8/layout/vList2"/>
    <dgm:cxn modelId="{A10E7B41-70B6-479B-85A7-CFB4A8C27FAC}" type="presParOf" srcId="{1DE00BE2-C459-40DF-AD45-6977581AFC99}" destId="{3F0672E3-C2CC-479A-83FF-CC0BDBC2940E}"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DD208C-02F3-4CF8-A202-E4B9E49F1C8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BE36748-9C1E-4797-8C90-1E9661A2AD28}">
      <dgm:prSet/>
      <dgm:spPr/>
      <dgm:t>
        <a:bodyPr/>
        <a:lstStyle/>
        <a:p>
          <a:r>
            <a:rPr lang="en-GB" dirty="0"/>
            <a:t>Hofstede's Cultural Dimensions Theory</a:t>
          </a:r>
          <a:endParaRPr lang="en-US" dirty="0"/>
        </a:p>
      </dgm:t>
    </dgm:pt>
    <dgm:pt modelId="{EAA50269-AD6F-4115-9348-3A6EDA079B6F}" type="parTrans" cxnId="{3F949A64-627B-4351-8D36-F245B89D6EF1}">
      <dgm:prSet/>
      <dgm:spPr/>
      <dgm:t>
        <a:bodyPr/>
        <a:lstStyle/>
        <a:p>
          <a:endParaRPr lang="en-US"/>
        </a:p>
      </dgm:t>
    </dgm:pt>
    <dgm:pt modelId="{473FF277-C52F-42DC-ADA6-B08A6E570F33}" type="sibTrans" cxnId="{3F949A64-627B-4351-8D36-F245B89D6EF1}">
      <dgm:prSet/>
      <dgm:spPr/>
      <dgm:t>
        <a:bodyPr/>
        <a:lstStyle/>
        <a:p>
          <a:endParaRPr lang="en-US"/>
        </a:p>
      </dgm:t>
    </dgm:pt>
    <dgm:pt modelId="{D7CEAF4A-E04C-46A6-B711-0BB9E0DA9287}">
      <dgm:prSet/>
      <dgm:spPr/>
      <dgm:t>
        <a:bodyPr/>
        <a:lstStyle/>
        <a:p>
          <a:r>
            <a:rPr lang="en-GB"/>
            <a:t>Power distance</a:t>
          </a:r>
          <a:endParaRPr lang="en-US"/>
        </a:p>
      </dgm:t>
    </dgm:pt>
    <dgm:pt modelId="{C25A7D8A-65BB-4E4A-8C54-A24C5F2FE923}" type="parTrans" cxnId="{DADEC1B6-4989-4D4D-A4B7-8607FC8B4E24}">
      <dgm:prSet/>
      <dgm:spPr/>
      <dgm:t>
        <a:bodyPr/>
        <a:lstStyle/>
        <a:p>
          <a:endParaRPr lang="en-US"/>
        </a:p>
      </dgm:t>
    </dgm:pt>
    <dgm:pt modelId="{372604E6-5BB0-4502-9D6B-26CB7344E240}" type="sibTrans" cxnId="{DADEC1B6-4989-4D4D-A4B7-8607FC8B4E24}">
      <dgm:prSet/>
      <dgm:spPr/>
      <dgm:t>
        <a:bodyPr/>
        <a:lstStyle/>
        <a:p>
          <a:endParaRPr lang="en-US"/>
        </a:p>
      </dgm:t>
    </dgm:pt>
    <dgm:pt modelId="{96D00546-8F9A-4F2C-9DFB-B6ACB3806B88}">
      <dgm:prSet/>
      <dgm:spPr/>
      <dgm:t>
        <a:bodyPr/>
        <a:lstStyle/>
        <a:p>
          <a:r>
            <a:rPr lang="en-GB" dirty="0"/>
            <a:t>Individualism/collectivism</a:t>
          </a:r>
          <a:endParaRPr lang="en-US" dirty="0"/>
        </a:p>
      </dgm:t>
    </dgm:pt>
    <dgm:pt modelId="{D00F2558-4819-44E3-B001-28477DC5502B}" type="parTrans" cxnId="{6896223F-48C0-420C-BC3F-14F75685FA58}">
      <dgm:prSet/>
      <dgm:spPr/>
      <dgm:t>
        <a:bodyPr/>
        <a:lstStyle/>
        <a:p>
          <a:endParaRPr lang="en-US"/>
        </a:p>
      </dgm:t>
    </dgm:pt>
    <dgm:pt modelId="{42CEC1C8-D147-4573-AED9-4B8175C3C1CE}" type="sibTrans" cxnId="{6896223F-48C0-420C-BC3F-14F75685FA58}">
      <dgm:prSet/>
      <dgm:spPr/>
      <dgm:t>
        <a:bodyPr/>
        <a:lstStyle/>
        <a:p>
          <a:endParaRPr lang="en-US"/>
        </a:p>
      </dgm:t>
    </dgm:pt>
    <dgm:pt modelId="{457A1282-6F1C-489C-B47B-E0B15DA0D5C0}">
      <dgm:prSet/>
      <dgm:spPr/>
      <dgm:t>
        <a:bodyPr/>
        <a:lstStyle/>
        <a:p>
          <a:r>
            <a:rPr lang="en-GB" dirty="0"/>
            <a:t>Uncertainty avoidance</a:t>
          </a:r>
          <a:endParaRPr lang="en-US" dirty="0"/>
        </a:p>
      </dgm:t>
    </dgm:pt>
    <dgm:pt modelId="{3810E63E-3857-4C4E-AF90-75AD4D9A58DF}" type="parTrans" cxnId="{86EDDAF0-0078-4AA3-B5F4-862632DCCCE2}">
      <dgm:prSet/>
      <dgm:spPr/>
      <dgm:t>
        <a:bodyPr/>
        <a:lstStyle/>
        <a:p>
          <a:endParaRPr lang="en-US"/>
        </a:p>
      </dgm:t>
    </dgm:pt>
    <dgm:pt modelId="{87FBC394-C1AB-4595-92E3-E5FEBD8FADFD}" type="sibTrans" cxnId="{86EDDAF0-0078-4AA3-B5F4-862632DCCCE2}">
      <dgm:prSet/>
      <dgm:spPr/>
      <dgm:t>
        <a:bodyPr/>
        <a:lstStyle/>
        <a:p>
          <a:endParaRPr lang="en-US"/>
        </a:p>
      </dgm:t>
    </dgm:pt>
    <dgm:pt modelId="{42A6B407-B42A-4816-813F-5299C175536F}">
      <dgm:prSet/>
      <dgm:spPr/>
      <dgm:t>
        <a:bodyPr/>
        <a:lstStyle/>
        <a:p>
          <a:r>
            <a:rPr lang="en-GB"/>
            <a:t>Masculinity/femininity</a:t>
          </a:r>
          <a:endParaRPr lang="en-US"/>
        </a:p>
      </dgm:t>
    </dgm:pt>
    <dgm:pt modelId="{43C4D1B7-2437-488F-99E9-13A38BF71A0C}" type="parTrans" cxnId="{08E890FF-9776-4364-A74E-BBFFAFF93517}">
      <dgm:prSet/>
      <dgm:spPr/>
      <dgm:t>
        <a:bodyPr/>
        <a:lstStyle/>
        <a:p>
          <a:endParaRPr lang="en-US"/>
        </a:p>
      </dgm:t>
    </dgm:pt>
    <dgm:pt modelId="{FC0969A2-F1CF-453B-AECE-312F8A2ECB38}" type="sibTrans" cxnId="{08E890FF-9776-4364-A74E-BBFFAFF93517}">
      <dgm:prSet/>
      <dgm:spPr/>
      <dgm:t>
        <a:bodyPr/>
        <a:lstStyle/>
        <a:p>
          <a:endParaRPr lang="en-US"/>
        </a:p>
      </dgm:t>
    </dgm:pt>
    <dgm:pt modelId="{D6D1D79B-480E-4D01-86D4-3B8D8D3E3D2B}">
      <dgm:prSet/>
      <dgm:spPr/>
      <dgm:t>
        <a:bodyPr/>
        <a:lstStyle/>
        <a:p>
          <a:r>
            <a:rPr lang="en-US"/>
            <a:t>Long-term orientation/short-term orientation</a:t>
          </a:r>
        </a:p>
      </dgm:t>
    </dgm:pt>
    <dgm:pt modelId="{085E8B2B-9D81-4AA1-9145-4D71F08DDDAE}" type="parTrans" cxnId="{65FA769A-F10D-423D-950A-3431E10B45E3}">
      <dgm:prSet/>
      <dgm:spPr/>
      <dgm:t>
        <a:bodyPr/>
        <a:lstStyle/>
        <a:p>
          <a:endParaRPr lang="en-US"/>
        </a:p>
      </dgm:t>
    </dgm:pt>
    <dgm:pt modelId="{A4A88C5C-59F1-4AA7-B32E-52ECF9DF73F8}" type="sibTrans" cxnId="{65FA769A-F10D-423D-950A-3431E10B45E3}">
      <dgm:prSet/>
      <dgm:spPr/>
      <dgm:t>
        <a:bodyPr/>
        <a:lstStyle/>
        <a:p>
          <a:endParaRPr lang="en-US"/>
        </a:p>
      </dgm:t>
    </dgm:pt>
    <dgm:pt modelId="{E91970C6-B7CA-4160-96EC-2DAFC3226576}">
      <dgm:prSet/>
      <dgm:spPr/>
      <dgm:t>
        <a:bodyPr/>
        <a:lstStyle/>
        <a:p>
          <a:r>
            <a:rPr lang="en-GB"/>
            <a:t>Indulgence/restraint</a:t>
          </a:r>
          <a:endParaRPr lang="en-US"/>
        </a:p>
      </dgm:t>
    </dgm:pt>
    <dgm:pt modelId="{8613A7A6-4840-41F1-86EC-7135CFAE2FB0}" type="parTrans" cxnId="{141A3051-A025-4BA7-BE94-4F7E6623060C}">
      <dgm:prSet/>
      <dgm:spPr/>
      <dgm:t>
        <a:bodyPr/>
        <a:lstStyle/>
        <a:p>
          <a:endParaRPr lang="en-US"/>
        </a:p>
      </dgm:t>
    </dgm:pt>
    <dgm:pt modelId="{880BC3CD-4D90-4F8D-9C87-C800390F3645}" type="sibTrans" cxnId="{141A3051-A025-4BA7-BE94-4F7E6623060C}">
      <dgm:prSet/>
      <dgm:spPr/>
      <dgm:t>
        <a:bodyPr/>
        <a:lstStyle/>
        <a:p>
          <a:endParaRPr lang="en-US"/>
        </a:p>
      </dgm:t>
    </dgm:pt>
    <dgm:pt modelId="{28A7BE14-16DA-4440-930B-AA9887EE218A}">
      <dgm:prSet/>
      <dgm:spPr/>
      <dgm:t>
        <a:bodyPr/>
        <a:lstStyle/>
        <a:p>
          <a:r>
            <a:rPr lang="en-GB"/>
            <a:t>World Values Survey</a:t>
          </a:r>
          <a:endParaRPr lang="en-US"/>
        </a:p>
      </dgm:t>
    </dgm:pt>
    <dgm:pt modelId="{AD0B3F07-4ABF-4924-9327-8761F43D478D}" type="parTrans" cxnId="{82197A55-F5CE-457D-BA10-678F4C95A8CD}">
      <dgm:prSet/>
      <dgm:spPr/>
      <dgm:t>
        <a:bodyPr/>
        <a:lstStyle/>
        <a:p>
          <a:endParaRPr lang="en-US"/>
        </a:p>
      </dgm:t>
    </dgm:pt>
    <dgm:pt modelId="{E5CB2A69-9289-461E-93DE-576CA82F4225}" type="sibTrans" cxnId="{82197A55-F5CE-457D-BA10-678F4C95A8CD}">
      <dgm:prSet/>
      <dgm:spPr/>
      <dgm:t>
        <a:bodyPr/>
        <a:lstStyle/>
        <a:p>
          <a:endParaRPr lang="en-US"/>
        </a:p>
      </dgm:t>
    </dgm:pt>
    <dgm:pt modelId="{EE4CE9F2-D429-44CE-BAFE-4F1ECB053FCD}">
      <dgm:prSet/>
      <dgm:spPr/>
      <dgm:t>
        <a:bodyPr/>
        <a:lstStyle/>
        <a:p>
          <a:r>
            <a:rPr lang="en-GB"/>
            <a:t>Traditional/secular-rational</a:t>
          </a:r>
          <a:endParaRPr lang="en-US"/>
        </a:p>
      </dgm:t>
    </dgm:pt>
    <dgm:pt modelId="{F3D10E6B-1719-471A-9C6E-1297B3CB0DE3}" type="parTrans" cxnId="{BDAA5F45-B81B-43F0-9102-3B8586B0D96D}">
      <dgm:prSet/>
      <dgm:spPr/>
      <dgm:t>
        <a:bodyPr/>
        <a:lstStyle/>
        <a:p>
          <a:endParaRPr lang="en-US"/>
        </a:p>
      </dgm:t>
    </dgm:pt>
    <dgm:pt modelId="{5CDB73C0-77B6-4C57-B643-4A731154F159}" type="sibTrans" cxnId="{BDAA5F45-B81B-43F0-9102-3B8586B0D96D}">
      <dgm:prSet/>
      <dgm:spPr/>
      <dgm:t>
        <a:bodyPr/>
        <a:lstStyle/>
        <a:p>
          <a:endParaRPr lang="en-US"/>
        </a:p>
      </dgm:t>
    </dgm:pt>
    <dgm:pt modelId="{52296C0C-F4B2-4A31-88DD-AB3B7A0089FA}">
      <dgm:prSet/>
      <dgm:spPr/>
      <dgm:t>
        <a:bodyPr/>
        <a:lstStyle/>
        <a:p>
          <a:r>
            <a:rPr lang="en-GB" dirty="0"/>
            <a:t>Survival/self-expression</a:t>
          </a:r>
          <a:endParaRPr lang="en-US" dirty="0"/>
        </a:p>
      </dgm:t>
    </dgm:pt>
    <dgm:pt modelId="{D32B5412-CDF8-4237-BD99-92070EB5AB4D}" type="parTrans" cxnId="{CA8D210A-3A24-42F5-A6B6-F8B86F535B8D}">
      <dgm:prSet/>
      <dgm:spPr/>
      <dgm:t>
        <a:bodyPr/>
        <a:lstStyle/>
        <a:p>
          <a:endParaRPr lang="en-US"/>
        </a:p>
      </dgm:t>
    </dgm:pt>
    <dgm:pt modelId="{3CCE8F71-719B-43ED-B5EF-587998318ABC}" type="sibTrans" cxnId="{CA8D210A-3A24-42F5-A6B6-F8B86F535B8D}">
      <dgm:prSet/>
      <dgm:spPr/>
      <dgm:t>
        <a:bodyPr/>
        <a:lstStyle/>
        <a:p>
          <a:endParaRPr lang="en-US"/>
        </a:p>
      </dgm:t>
    </dgm:pt>
    <dgm:pt modelId="{21D66604-42D1-4C11-8279-B51ED9F164C6}">
      <dgm:prSet/>
      <dgm:spPr/>
      <dgm:t>
        <a:bodyPr/>
        <a:lstStyle/>
        <a:p>
          <a:r>
            <a:rPr lang="en-GB"/>
            <a:t>European Values Study</a:t>
          </a:r>
          <a:endParaRPr lang="en-US"/>
        </a:p>
      </dgm:t>
    </dgm:pt>
    <dgm:pt modelId="{14D1CDA1-9EFD-4031-9718-7D35623A1F68}" type="parTrans" cxnId="{891F21BB-45D0-4B5E-B57C-807FBB1E04E7}">
      <dgm:prSet/>
      <dgm:spPr/>
      <dgm:t>
        <a:bodyPr/>
        <a:lstStyle/>
        <a:p>
          <a:endParaRPr lang="en-US"/>
        </a:p>
      </dgm:t>
    </dgm:pt>
    <dgm:pt modelId="{01A674C2-E8EA-4B4F-B8A9-1860187F8CCA}" type="sibTrans" cxnId="{891F21BB-45D0-4B5E-B57C-807FBB1E04E7}">
      <dgm:prSet/>
      <dgm:spPr/>
      <dgm:t>
        <a:bodyPr/>
        <a:lstStyle/>
        <a:p>
          <a:endParaRPr lang="en-US"/>
        </a:p>
      </dgm:t>
    </dgm:pt>
    <dgm:pt modelId="{B4F79EDE-C13B-43F6-B369-1026A6803762}">
      <dgm:prSet/>
      <dgm:spPr/>
      <dgm:t>
        <a:bodyPr/>
        <a:lstStyle/>
        <a:p>
          <a:r>
            <a:rPr lang="en-US"/>
            <a:t>Personal freedom</a:t>
          </a:r>
        </a:p>
      </dgm:t>
    </dgm:pt>
    <dgm:pt modelId="{4BD17C05-4AE1-478D-ACB6-93FC98FF7724}" type="parTrans" cxnId="{A5F6C5B5-1B4C-449E-9B7D-BAC38E3920B4}">
      <dgm:prSet/>
      <dgm:spPr/>
      <dgm:t>
        <a:bodyPr/>
        <a:lstStyle/>
        <a:p>
          <a:endParaRPr lang="en-US"/>
        </a:p>
      </dgm:t>
    </dgm:pt>
    <dgm:pt modelId="{598978C7-B27D-4248-AB39-E3E9D6DF20C6}" type="sibTrans" cxnId="{A5F6C5B5-1B4C-449E-9B7D-BAC38E3920B4}">
      <dgm:prSet/>
      <dgm:spPr/>
      <dgm:t>
        <a:bodyPr/>
        <a:lstStyle/>
        <a:p>
          <a:endParaRPr lang="en-US"/>
        </a:p>
      </dgm:t>
    </dgm:pt>
    <dgm:pt modelId="{244FB6CC-07E6-4CEE-B23D-835E5ECB715E}">
      <dgm:prSet/>
      <dgm:spPr/>
      <dgm:t>
        <a:bodyPr/>
        <a:lstStyle/>
        <a:p>
          <a:r>
            <a:rPr lang="en-US"/>
            <a:t>Individual autonomy</a:t>
          </a:r>
        </a:p>
      </dgm:t>
    </dgm:pt>
    <dgm:pt modelId="{E07D190F-516B-4749-996C-E4F561CDF0B7}" type="parTrans" cxnId="{CF3E3BBE-B738-4141-B61F-3B5D4103FCD4}">
      <dgm:prSet/>
      <dgm:spPr/>
      <dgm:t>
        <a:bodyPr/>
        <a:lstStyle/>
        <a:p>
          <a:endParaRPr lang="en-US"/>
        </a:p>
      </dgm:t>
    </dgm:pt>
    <dgm:pt modelId="{5652608D-9E8E-4EF5-A4DA-23A9825A5D71}" type="sibTrans" cxnId="{CF3E3BBE-B738-4141-B61F-3B5D4103FCD4}">
      <dgm:prSet/>
      <dgm:spPr/>
      <dgm:t>
        <a:bodyPr/>
        <a:lstStyle/>
        <a:p>
          <a:endParaRPr lang="en-US"/>
        </a:p>
      </dgm:t>
    </dgm:pt>
    <dgm:pt modelId="{EFB16ED6-583F-40CD-929E-EF66EE228B77}">
      <dgm:prSet/>
      <dgm:spPr/>
      <dgm:t>
        <a:bodyPr/>
        <a:lstStyle/>
        <a:p>
          <a:r>
            <a:rPr lang="en-US"/>
            <a:t>Social solidarity</a:t>
          </a:r>
        </a:p>
      </dgm:t>
    </dgm:pt>
    <dgm:pt modelId="{85E494F3-CE8F-4E62-9329-FC6C037EF571}" type="parTrans" cxnId="{641A29FC-61D5-470C-989E-EDA40BC1955A}">
      <dgm:prSet/>
      <dgm:spPr/>
      <dgm:t>
        <a:bodyPr/>
        <a:lstStyle/>
        <a:p>
          <a:endParaRPr lang="en-US"/>
        </a:p>
      </dgm:t>
    </dgm:pt>
    <dgm:pt modelId="{9A2B82C8-97AE-4F4E-8B01-6B4CA7226349}" type="sibTrans" cxnId="{641A29FC-61D5-470C-989E-EDA40BC1955A}">
      <dgm:prSet/>
      <dgm:spPr/>
      <dgm:t>
        <a:bodyPr/>
        <a:lstStyle/>
        <a:p>
          <a:endParaRPr lang="en-US"/>
        </a:p>
      </dgm:t>
    </dgm:pt>
    <dgm:pt modelId="{C6463BBA-CABD-41F4-BC64-6962F28CB02E}">
      <dgm:prSet/>
      <dgm:spPr/>
      <dgm:t>
        <a:bodyPr/>
        <a:lstStyle/>
        <a:p>
          <a:r>
            <a:rPr lang="en-US"/>
            <a:t>Ethnic tolerance</a:t>
          </a:r>
        </a:p>
      </dgm:t>
    </dgm:pt>
    <dgm:pt modelId="{6325802F-9EBE-414E-A8BC-496F8C5C5239}" type="parTrans" cxnId="{E95B69E1-9D8E-49F3-B7BB-CAF482D6B1C6}">
      <dgm:prSet/>
      <dgm:spPr/>
      <dgm:t>
        <a:bodyPr/>
        <a:lstStyle/>
        <a:p>
          <a:endParaRPr lang="en-US"/>
        </a:p>
      </dgm:t>
    </dgm:pt>
    <dgm:pt modelId="{4793BAB6-C41D-44CA-91D5-23EF54C5E256}" type="sibTrans" cxnId="{E95B69E1-9D8E-49F3-B7BB-CAF482D6B1C6}">
      <dgm:prSet/>
      <dgm:spPr/>
      <dgm:t>
        <a:bodyPr/>
        <a:lstStyle/>
        <a:p>
          <a:endParaRPr lang="en-US"/>
        </a:p>
      </dgm:t>
    </dgm:pt>
    <dgm:pt modelId="{C3B099A0-0F86-4E5E-B21C-79D9CBD5496C}">
      <dgm:prSet/>
      <dgm:spPr/>
      <dgm:t>
        <a:bodyPr/>
        <a:lstStyle/>
        <a:p>
          <a:r>
            <a:rPr lang="en-US"/>
            <a:t>Civic honesty</a:t>
          </a:r>
        </a:p>
      </dgm:t>
    </dgm:pt>
    <dgm:pt modelId="{60AC641D-E750-40E1-96E0-0BDF9BFCD627}" type="parTrans" cxnId="{CD507BDA-6E5C-4108-A63A-B24B45E0E171}">
      <dgm:prSet/>
      <dgm:spPr/>
      <dgm:t>
        <a:bodyPr/>
        <a:lstStyle/>
        <a:p>
          <a:endParaRPr lang="en-US"/>
        </a:p>
      </dgm:t>
    </dgm:pt>
    <dgm:pt modelId="{030A990C-C7E8-46E5-88AC-3D6CEB0F1EAE}" type="sibTrans" cxnId="{CD507BDA-6E5C-4108-A63A-B24B45E0E171}">
      <dgm:prSet/>
      <dgm:spPr/>
      <dgm:t>
        <a:bodyPr/>
        <a:lstStyle/>
        <a:p>
          <a:endParaRPr lang="en-US"/>
        </a:p>
      </dgm:t>
    </dgm:pt>
    <dgm:pt modelId="{CD83D2C3-15C5-465B-A192-DC62A6BBE9CD}">
      <dgm:prSet/>
      <dgm:spPr/>
      <dgm:t>
        <a:bodyPr/>
        <a:lstStyle/>
        <a:p>
          <a:r>
            <a:rPr lang="en-US"/>
            <a:t>Gender equality</a:t>
          </a:r>
        </a:p>
      </dgm:t>
    </dgm:pt>
    <dgm:pt modelId="{13805040-47FC-4192-AA1B-E1FAF78B0726}" type="parTrans" cxnId="{6276821C-4D80-4669-B008-E26AB8C3EC50}">
      <dgm:prSet/>
      <dgm:spPr/>
      <dgm:t>
        <a:bodyPr/>
        <a:lstStyle/>
        <a:p>
          <a:endParaRPr lang="en-US"/>
        </a:p>
      </dgm:t>
    </dgm:pt>
    <dgm:pt modelId="{27A893B9-BE0A-4297-A485-8E20D2472A43}" type="sibTrans" cxnId="{6276821C-4D80-4669-B008-E26AB8C3EC50}">
      <dgm:prSet/>
      <dgm:spPr/>
      <dgm:t>
        <a:bodyPr/>
        <a:lstStyle/>
        <a:p>
          <a:endParaRPr lang="en-US"/>
        </a:p>
      </dgm:t>
    </dgm:pt>
    <dgm:pt modelId="{8AB939CF-441E-40F6-86C9-22AA3A245E23}">
      <dgm:prSet/>
      <dgm:spPr/>
      <dgm:t>
        <a:bodyPr/>
        <a:lstStyle/>
        <a:p>
          <a:r>
            <a:rPr lang="en-US" dirty="0"/>
            <a:t>Liberal democracy</a:t>
          </a:r>
        </a:p>
      </dgm:t>
    </dgm:pt>
    <dgm:pt modelId="{36A647EE-895B-4D41-803A-DF84E7FBA4DF}" type="parTrans" cxnId="{11E40971-223C-46C7-93E1-9298981B48B6}">
      <dgm:prSet/>
      <dgm:spPr/>
      <dgm:t>
        <a:bodyPr/>
        <a:lstStyle/>
        <a:p>
          <a:endParaRPr lang="en-US"/>
        </a:p>
      </dgm:t>
    </dgm:pt>
    <dgm:pt modelId="{F07AA60C-7864-4B8B-AA03-6E9C0E596ADE}" type="sibTrans" cxnId="{11E40971-223C-46C7-93E1-9298981B48B6}">
      <dgm:prSet/>
      <dgm:spPr/>
      <dgm:t>
        <a:bodyPr/>
        <a:lstStyle/>
        <a:p>
          <a:endParaRPr lang="en-US"/>
        </a:p>
      </dgm:t>
    </dgm:pt>
    <dgm:pt modelId="{21808963-F61B-40E4-8EC6-8FA9CDDE9CC5}">
      <dgm:prSet/>
      <dgm:spPr/>
      <dgm:t>
        <a:bodyPr/>
        <a:lstStyle/>
        <a:p>
          <a:r>
            <a:rPr lang="en-GB" dirty="0"/>
            <a:t>Moral Foundations Theory</a:t>
          </a:r>
          <a:endParaRPr lang="en-US" dirty="0"/>
        </a:p>
      </dgm:t>
    </dgm:pt>
    <dgm:pt modelId="{CA5249C8-FA4A-49F5-8A1B-042ACCE3A745}" type="parTrans" cxnId="{9E3B44BF-8A61-4619-8EB3-6E705138386D}">
      <dgm:prSet/>
      <dgm:spPr/>
      <dgm:t>
        <a:bodyPr/>
        <a:lstStyle/>
        <a:p>
          <a:endParaRPr lang="en-GB"/>
        </a:p>
      </dgm:t>
    </dgm:pt>
    <dgm:pt modelId="{1C63F66E-1790-46BC-8EFE-DB0AF21C6005}" type="sibTrans" cxnId="{9E3B44BF-8A61-4619-8EB3-6E705138386D}">
      <dgm:prSet/>
      <dgm:spPr/>
      <dgm:t>
        <a:bodyPr/>
        <a:lstStyle/>
        <a:p>
          <a:endParaRPr lang="en-GB"/>
        </a:p>
      </dgm:t>
    </dgm:pt>
    <dgm:pt modelId="{429AB84D-0753-438D-92D9-BBEF604320E9}">
      <dgm:prSet/>
      <dgm:spPr/>
      <dgm:t>
        <a:bodyPr/>
        <a:lstStyle/>
        <a:p>
          <a:r>
            <a:rPr lang="en-GB" dirty="0"/>
            <a:t>Care/harm</a:t>
          </a:r>
          <a:endParaRPr lang="en-US" dirty="0"/>
        </a:p>
      </dgm:t>
    </dgm:pt>
    <dgm:pt modelId="{ACED6D15-6009-4B25-B4C7-1AEF7E39E76A}" type="parTrans" cxnId="{77D9A9B6-7585-4CF2-ACBF-C5DD47989694}">
      <dgm:prSet/>
      <dgm:spPr/>
      <dgm:t>
        <a:bodyPr/>
        <a:lstStyle/>
        <a:p>
          <a:endParaRPr lang="en-GB"/>
        </a:p>
      </dgm:t>
    </dgm:pt>
    <dgm:pt modelId="{18EFF168-4DE6-46DD-8A9A-2B20143A17E6}" type="sibTrans" cxnId="{77D9A9B6-7585-4CF2-ACBF-C5DD47989694}">
      <dgm:prSet/>
      <dgm:spPr/>
      <dgm:t>
        <a:bodyPr/>
        <a:lstStyle/>
        <a:p>
          <a:endParaRPr lang="en-GB"/>
        </a:p>
      </dgm:t>
    </dgm:pt>
    <dgm:pt modelId="{62B5A736-10CA-41D4-B93B-F354FDFF56FA}">
      <dgm:prSet/>
      <dgm:spPr/>
      <dgm:t>
        <a:bodyPr/>
        <a:lstStyle/>
        <a:p>
          <a:r>
            <a:rPr lang="en-GB" dirty="0"/>
            <a:t>Fairness/cheating</a:t>
          </a:r>
          <a:endParaRPr lang="en-US" dirty="0"/>
        </a:p>
      </dgm:t>
    </dgm:pt>
    <dgm:pt modelId="{49F899FC-4502-4AFC-8304-6FDE56965720}" type="parTrans" cxnId="{51A6C01A-B2FE-4F6B-A071-7F6FBAECD2B5}">
      <dgm:prSet/>
      <dgm:spPr/>
      <dgm:t>
        <a:bodyPr/>
        <a:lstStyle/>
        <a:p>
          <a:endParaRPr lang="en-GB"/>
        </a:p>
      </dgm:t>
    </dgm:pt>
    <dgm:pt modelId="{AC93D951-A10A-402B-96E0-0705F1989608}" type="sibTrans" cxnId="{51A6C01A-B2FE-4F6B-A071-7F6FBAECD2B5}">
      <dgm:prSet/>
      <dgm:spPr/>
      <dgm:t>
        <a:bodyPr/>
        <a:lstStyle/>
        <a:p>
          <a:endParaRPr lang="en-GB"/>
        </a:p>
      </dgm:t>
    </dgm:pt>
    <dgm:pt modelId="{52243B9D-F156-4FDA-B496-54A52FE604EF}">
      <dgm:prSet/>
      <dgm:spPr/>
      <dgm:t>
        <a:bodyPr/>
        <a:lstStyle/>
        <a:p>
          <a:r>
            <a:rPr lang="en-GB" dirty="0"/>
            <a:t>Loyalty/betrayal</a:t>
          </a:r>
          <a:endParaRPr lang="en-US" dirty="0"/>
        </a:p>
      </dgm:t>
    </dgm:pt>
    <dgm:pt modelId="{96826110-F94E-4375-8F4F-61B4650D2E70}" type="parTrans" cxnId="{5F93B7E2-7DBB-46FA-9C64-7B0C2F406C5F}">
      <dgm:prSet/>
      <dgm:spPr/>
      <dgm:t>
        <a:bodyPr/>
        <a:lstStyle/>
        <a:p>
          <a:endParaRPr lang="en-GB"/>
        </a:p>
      </dgm:t>
    </dgm:pt>
    <dgm:pt modelId="{FAAA2491-6041-461C-8E30-BA5050CF39FC}" type="sibTrans" cxnId="{5F93B7E2-7DBB-46FA-9C64-7B0C2F406C5F}">
      <dgm:prSet/>
      <dgm:spPr/>
      <dgm:t>
        <a:bodyPr/>
        <a:lstStyle/>
        <a:p>
          <a:endParaRPr lang="en-GB"/>
        </a:p>
      </dgm:t>
    </dgm:pt>
    <dgm:pt modelId="{253C1181-C6CC-4518-9C6A-C378BB36C3F4}">
      <dgm:prSet/>
      <dgm:spPr/>
      <dgm:t>
        <a:bodyPr/>
        <a:lstStyle/>
        <a:p>
          <a:r>
            <a:rPr lang="en-GB" dirty="0"/>
            <a:t>Authority/subversion</a:t>
          </a:r>
          <a:endParaRPr lang="en-US" dirty="0"/>
        </a:p>
      </dgm:t>
    </dgm:pt>
    <dgm:pt modelId="{B1E18C1E-802E-41A2-9868-726115145EA8}" type="parTrans" cxnId="{092F0F3B-8BB1-411A-8E87-EF61E3E92366}">
      <dgm:prSet/>
      <dgm:spPr/>
      <dgm:t>
        <a:bodyPr/>
        <a:lstStyle/>
        <a:p>
          <a:endParaRPr lang="en-GB"/>
        </a:p>
      </dgm:t>
    </dgm:pt>
    <dgm:pt modelId="{519481FA-D5AA-4EE4-9EDF-A0B5F2B2C3EE}" type="sibTrans" cxnId="{092F0F3B-8BB1-411A-8E87-EF61E3E92366}">
      <dgm:prSet/>
      <dgm:spPr/>
      <dgm:t>
        <a:bodyPr/>
        <a:lstStyle/>
        <a:p>
          <a:endParaRPr lang="en-GB"/>
        </a:p>
      </dgm:t>
    </dgm:pt>
    <dgm:pt modelId="{5B85E9E0-C02C-4FA5-AD99-AF1DCF331455}">
      <dgm:prSet/>
      <dgm:spPr/>
      <dgm:t>
        <a:bodyPr/>
        <a:lstStyle/>
        <a:p>
          <a:r>
            <a:rPr lang="en-GB" dirty="0"/>
            <a:t>Sanctity/degradation</a:t>
          </a:r>
          <a:endParaRPr lang="en-US" dirty="0"/>
        </a:p>
      </dgm:t>
    </dgm:pt>
    <dgm:pt modelId="{5885B003-5E6D-44CF-ADC9-AB4E03687AEA}" type="parTrans" cxnId="{5C22F903-C664-4875-B500-E9C6987A0D9D}">
      <dgm:prSet/>
      <dgm:spPr/>
      <dgm:t>
        <a:bodyPr/>
        <a:lstStyle/>
        <a:p>
          <a:endParaRPr lang="en-GB"/>
        </a:p>
      </dgm:t>
    </dgm:pt>
    <dgm:pt modelId="{33B8326C-E2D4-4E83-A74B-DA490D9F916D}" type="sibTrans" cxnId="{5C22F903-C664-4875-B500-E9C6987A0D9D}">
      <dgm:prSet/>
      <dgm:spPr/>
      <dgm:t>
        <a:bodyPr/>
        <a:lstStyle/>
        <a:p>
          <a:endParaRPr lang="en-GB"/>
        </a:p>
      </dgm:t>
    </dgm:pt>
    <dgm:pt modelId="{45F68187-FD09-4934-96AD-5E81D231F289}">
      <dgm:prSet/>
      <dgm:spPr/>
      <dgm:t>
        <a:bodyPr/>
        <a:lstStyle/>
        <a:p>
          <a:r>
            <a:rPr lang="en-GB" dirty="0"/>
            <a:t>Liberty/oppression</a:t>
          </a:r>
          <a:endParaRPr lang="en-US" dirty="0"/>
        </a:p>
      </dgm:t>
    </dgm:pt>
    <dgm:pt modelId="{EEAE20EE-AF60-4AEE-AE4F-D8B2948EE7F8}" type="parTrans" cxnId="{26B3362E-3005-437F-9E8C-4EBDACAF6387}">
      <dgm:prSet/>
      <dgm:spPr/>
      <dgm:t>
        <a:bodyPr/>
        <a:lstStyle/>
        <a:p>
          <a:endParaRPr lang="en-GB"/>
        </a:p>
      </dgm:t>
    </dgm:pt>
    <dgm:pt modelId="{02641001-CD0E-4D26-8E19-1D95B47B20B3}" type="sibTrans" cxnId="{26B3362E-3005-437F-9E8C-4EBDACAF6387}">
      <dgm:prSet/>
      <dgm:spPr/>
      <dgm:t>
        <a:bodyPr/>
        <a:lstStyle/>
        <a:p>
          <a:endParaRPr lang="en-GB"/>
        </a:p>
      </dgm:t>
    </dgm:pt>
    <dgm:pt modelId="{AF7F9518-1485-4C32-ACEA-840456133C67}" type="pres">
      <dgm:prSet presAssocID="{F8DD208C-02F3-4CF8-A202-E4B9E49F1C8B}" presName="Name0" presStyleCnt="0">
        <dgm:presLayoutVars>
          <dgm:dir/>
          <dgm:animLvl val="lvl"/>
          <dgm:resizeHandles val="exact"/>
        </dgm:presLayoutVars>
      </dgm:prSet>
      <dgm:spPr/>
    </dgm:pt>
    <dgm:pt modelId="{82AA7D30-BC75-43AC-B4B4-6647CD7D6D98}" type="pres">
      <dgm:prSet presAssocID="{4BE36748-9C1E-4797-8C90-1E9661A2AD28}" presName="composite" presStyleCnt="0"/>
      <dgm:spPr/>
    </dgm:pt>
    <dgm:pt modelId="{83A2D52B-CDA7-43C9-9E54-985BE20C24A2}" type="pres">
      <dgm:prSet presAssocID="{4BE36748-9C1E-4797-8C90-1E9661A2AD28}" presName="parTx" presStyleLbl="alignNode1" presStyleIdx="0" presStyleCnt="4">
        <dgm:presLayoutVars>
          <dgm:chMax val="0"/>
          <dgm:chPref val="0"/>
          <dgm:bulletEnabled val="1"/>
        </dgm:presLayoutVars>
      </dgm:prSet>
      <dgm:spPr/>
    </dgm:pt>
    <dgm:pt modelId="{334A0856-A225-4500-A1EB-603081D793A7}" type="pres">
      <dgm:prSet presAssocID="{4BE36748-9C1E-4797-8C90-1E9661A2AD28}" presName="desTx" presStyleLbl="alignAccFollowNode1" presStyleIdx="0" presStyleCnt="4">
        <dgm:presLayoutVars>
          <dgm:bulletEnabled val="1"/>
        </dgm:presLayoutVars>
      </dgm:prSet>
      <dgm:spPr/>
    </dgm:pt>
    <dgm:pt modelId="{3C173810-6FD6-44BC-8400-E62567F0964C}" type="pres">
      <dgm:prSet presAssocID="{473FF277-C52F-42DC-ADA6-B08A6E570F33}" presName="space" presStyleCnt="0"/>
      <dgm:spPr/>
    </dgm:pt>
    <dgm:pt modelId="{F6EDF4F6-6ADB-4ED9-8FE0-FF8940820CAE}" type="pres">
      <dgm:prSet presAssocID="{28A7BE14-16DA-4440-930B-AA9887EE218A}" presName="composite" presStyleCnt="0"/>
      <dgm:spPr/>
    </dgm:pt>
    <dgm:pt modelId="{65E4A28C-F509-4D16-A9CE-C5425C4B9552}" type="pres">
      <dgm:prSet presAssocID="{28A7BE14-16DA-4440-930B-AA9887EE218A}" presName="parTx" presStyleLbl="alignNode1" presStyleIdx="1" presStyleCnt="4">
        <dgm:presLayoutVars>
          <dgm:chMax val="0"/>
          <dgm:chPref val="0"/>
          <dgm:bulletEnabled val="1"/>
        </dgm:presLayoutVars>
      </dgm:prSet>
      <dgm:spPr/>
    </dgm:pt>
    <dgm:pt modelId="{90999D69-C1DE-4D19-BDA6-B8CF699EC6DB}" type="pres">
      <dgm:prSet presAssocID="{28A7BE14-16DA-4440-930B-AA9887EE218A}" presName="desTx" presStyleLbl="alignAccFollowNode1" presStyleIdx="1" presStyleCnt="4">
        <dgm:presLayoutVars>
          <dgm:bulletEnabled val="1"/>
        </dgm:presLayoutVars>
      </dgm:prSet>
      <dgm:spPr/>
    </dgm:pt>
    <dgm:pt modelId="{5F6EF48D-EF89-4418-BBDE-D2BABD48020E}" type="pres">
      <dgm:prSet presAssocID="{E5CB2A69-9289-461E-93DE-576CA82F4225}" presName="space" presStyleCnt="0"/>
      <dgm:spPr/>
    </dgm:pt>
    <dgm:pt modelId="{D431F924-5024-4D80-9E75-6A191227A689}" type="pres">
      <dgm:prSet presAssocID="{21808963-F61B-40E4-8EC6-8FA9CDDE9CC5}" presName="composite" presStyleCnt="0"/>
      <dgm:spPr/>
    </dgm:pt>
    <dgm:pt modelId="{5A000295-700C-43B0-91AA-9772F71668E4}" type="pres">
      <dgm:prSet presAssocID="{21808963-F61B-40E4-8EC6-8FA9CDDE9CC5}" presName="parTx" presStyleLbl="alignNode1" presStyleIdx="2" presStyleCnt="4">
        <dgm:presLayoutVars>
          <dgm:chMax val="0"/>
          <dgm:chPref val="0"/>
          <dgm:bulletEnabled val="1"/>
        </dgm:presLayoutVars>
      </dgm:prSet>
      <dgm:spPr/>
    </dgm:pt>
    <dgm:pt modelId="{DBC949E9-AEEA-47D0-9129-9EFCC231B4BB}" type="pres">
      <dgm:prSet presAssocID="{21808963-F61B-40E4-8EC6-8FA9CDDE9CC5}" presName="desTx" presStyleLbl="alignAccFollowNode1" presStyleIdx="2" presStyleCnt="4">
        <dgm:presLayoutVars>
          <dgm:bulletEnabled val="1"/>
        </dgm:presLayoutVars>
      </dgm:prSet>
      <dgm:spPr/>
    </dgm:pt>
    <dgm:pt modelId="{17B8B40D-71DA-4161-AFF9-6A8FB592EC02}" type="pres">
      <dgm:prSet presAssocID="{1C63F66E-1790-46BC-8EFE-DB0AF21C6005}" presName="space" presStyleCnt="0"/>
      <dgm:spPr/>
    </dgm:pt>
    <dgm:pt modelId="{2F6CFBD3-026E-4F63-8FEE-CF3C9CE78EA2}" type="pres">
      <dgm:prSet presAssocID="{21D66604-42D1-4C11-8279-B51ED9F164C6}" presName="composite" presStyleCnt="0"/>
      <dgm:spPr/>
    </dgm:pt>
    <dgm:pt modelId="{79EE51EA-BE62-4BE4-9AD5-2C51B2241111}" type="pres">
      <dgm:prSet presAssocID="{21D66604-42D1-4C11-8279-B51ED9F164C6}" presName="parTx" presStyleLbl="alignNode1" presStyleIdx="3" presStyleCnt="4">
        <dgm:presLayoutVars>
          <dgm:chMax val="0"/>
          <dgm:chPref val="0"/>
          <dgm:bulletEnabled val="1"/>
        </dgm:presLayoutVars>
      </dgm:prSet>
      <dgm:spPr/>
    </dgm:pt>
    <dgm:pt modelId="{3095A154-7671-4F78-B351-4641BA379752}" type="pres">
      <dgm:prSet presAssocID="{21D66604-42D1-4C11-8279-B51ED9F164C6}" presName="desTx" presStyleLbl="alignAccFollowNode1" presStyleIdx="3" presStyleCnt="4">
        <dgm:presLayoutVars>
          <dgm:bulletEnabled val="1"/>
        </dgm:presLayoutVars>
      </dgm:prSet>
      <dgm:spPr/>
    </dgm:pt>
  </dgm:ptLst>
  <dgm:cxnLst>
    <dgm:cxn modelId="{64440801-ADAB-4368-A208-5E777757FDA3}" type="presOf" srcId="{429AB84D-0753-438D-92D9-BBEF604320E9}" destId="{DBC949E9-AEEA-47D0-9129-9EFCC231B4BB}" srcOrd="0" destOrd="0" presId="urn:microsoft.com/office/officeart/2005/8/layout/hList1"/>
    <dgm:cxn modelId="{5C22F903-C664-4875-B500-E9C6987A0D9D}" srcId="{21808963-F61B-40E4-8EC6-8FA9CDDE9CC5}" destId="{5B85E9E0-C02C-4FA5-AD99-AF1DCF331455}" srcOrd="4" destOrd="0" parTransId="{5885B003-5E6D-44CF-ADC9-AB4E03687AEA}" sibTransId="{33B8326C-E2D4-4E83-A74B-DA490D9F916D}"/>
    <dgm:cxn modelId="{CA8D210A-3A24-42F5-A6B6-F8B86F535B8D}" srcId="{28A7BE14-16DA-4440-930B-AA9887EE218A}" destId="{52296C0C-F4B2-4A31-88DD-AB3B7A0089FA}" srcOrd="1" destOrd="0" parTransId="{D32B5412-CDF8-4237-BD99-92070EB5AB4D}" sibTransId="{3CCE8F71-719B-43ED-B5EF-587998318ABC}"/>
    <dgm:cxn modelId="{3DBF2113-B768-4CC5-8799-EA0026AEAC88}" type="presOf" srcId="{42A6B407-B42A-4816-813F-5299C175536F}" destId="{334A0856-A225-4500-A1EB-603081D793A7}" srcOrd="0" destOrd="3" presId="urn:microsoft.com/office/officeart/2005/8/layout/hList1"/>
    <dgm:cxn modelId="{2E04A514-5FA6-418F-9A21-6CE9913AF2E1}" type="presOf" srcId="{C3B099A0-0F86-4E5E-B21C-79D9CBD5496C}" destId="{3095A154-7671-4F78-B351-4641BA379752}" srcOrd="0" destOrd="4" presId="urn:microsoft.com/office/officeart/2005/8/layout/hList1"/>
    <dgm:cxn modelId="{51A6C01A-B2FE-4F6B-A071-7F6FBAECD2B5}" srcId="{21808963-F61B-40E4-8EC6-8FA9CDDE9CC5}" destId="{62B5A736-10CA-41D4-B93B-F354FDFF56FA}" srcOrd="1" destOrd="0" parTransId="{49F899FC-4502-4AFC-8304-6FDE56965720}" sibTransId="{AC93D951-A10A-402B-96E0-0705F1989608}"/>
    <dgm:cxn modelId="{6276821C-4D80-4669-B008-E26AB8C3EC50}" srcId="{21D66604-42D1-4C11-8279-B51ED9F164C6}" destId="{CD83D2C3-15C5-465B-A192-DC62A6BBE9CD}" srcOrd="5" destOrd="0" parTransId="{13805040-47FC-4192-AA1B-E1FAF78B0726}" sibTransId="{27A893B9-BE0A-4297-A485-8E20D2472A43}"/>
    <dgm:cxn modelId="{1D4E9C1E-BBC7-48E4-9764-0442CF65573E}" type="presOf" srcId="{45F68187-FD09-4934-96AD-5E81D231F289}" destId="{DBC949E9-AEEA-47D0-9129-9EFCC231B4BB}" srcOrd="0" destOrd="5" presId="urn:microsoft.com/office/officeart/2005/8/layout/hList1"/>
    <dgm:cxn modelId="{F7B9731F-DF48-45A9-B40E-8EAB62736AFB}" type="presOf" srcId="{21D66604-42D1-4C11-8279-B51ED9F164C6}" destId="{79EE51EA-BE62-4BE4-9AD5-2C51B2241111}" srcOrd="0" destOrd="0" presId="urn:microsoft.com/office/officeart/2005/8/layout/hList1"/>
    <dgm:cxn modelId="{26B3362E-3005-437F-9E8C-4EBDACAF6387}" srcId="{21808963-F61B-40E4-8EC6-8FA9CDDE9CC5}" destId="{45F68187-FD09-4934-96AD-5E81D231F289}" srcOrd="5" destOrd="0" parTransId="{EEAE20EE-AF60-4AEE-AE4F-D8B2948EE7F8}" sibTransId="{02641001-CD0E-4D26-8E19-1D95B47B20B3}"/>
    <dgm:cxn modelId="{9D8B1636-81BE-4D13-8937-FE4BBDD89DF8}" type="presOf" srcId="{8AB939CF-441E-40F6-86C9-22AA3A245E23}" destId="{3095A154-7671-4F78-B351-4641BA379752}" srcOrd="0" destOrd="6" presId="urn:microsoft.com/office/officeart/2005/8/layout/hList1"/>
    <dgm:cxn modelId="{092F0F3B-8BB1-411A-8E87-EF61E3E92366}" srcId="{21808963-F61B-40E4-8EC6-8FA9CDDE9CC5}" destId="{253C1181-C6CC-4518-9C6A-C378BB36C3F4}" srcOrd="3" destOrd="0" parTransId="{B1E18C1E-802E-41A2-9868-726115145EA8}" sibTransId="{519481FA-D5AA-4EE4-9EDF-A0B5F2B2C3EE}"/>
    <dgm:cxn modelId="{6896223F-48C0-420C-BC3F-14F75685FA58}" srcId="{4BE36748-9C1E-4797-8C90-1E9661A2AD28}" destId="{96D00546-8F9A-4F2C-9DFB-B6ACB3806B88}" srcOrd="1" destOrd="0" parTransId="{D00F2558-4819-44E3-B001-28477DC5502B}" sibTransId="{42CEC1C8-D147-4573-AED9-4B8175C3C1CE}"/>
    <dgm:cxn modelId="{63A3A843-10D7-4335-B7AC-C959123202CD}" type="presOf" srcId="{457A1282-6F1C-489C-B47B-E0B15DA0D5C0}" destId="{334A0856-A225-4500-A1EB-603081D793A7}" srcOrd="0" destOrd="2" presId="urn:microsoft.com/office/officeart/2005/8/layout/hList1"/>
    <dgm:cxn modelId="{3F949A64-627B-4351-8D36-F245B89D6EF1}" srcId="{F8DD208C-02F3-4CF8-A202-E4B9E49F1C8B}" destId="{4BE36748-9C1E-4797-8C90-1E9661A2AD28}" srcOrd="0" destOrd="0" parTransId="{EAA50269-AD6F-4115-9348-3A6EDA079B6F}" sibTransId="{473FF277-C52F-42DC-ADA6-B08A6E570F33}"/>
    <dgm:cxn modelId="{BDAA5F45-B81B-43F0-9102-3B8586B0D96D}" srcId="{28A7BE14-16DA-4440-930B-AA9887EE218A}" destId="{EE4CE9F2-D429-44CE-BAFE-4F1ECB053FCD}" srcOrd="0" destOrd="0" parTransId="{F3D10E6B-1719-471A-9C6E-1297B3CB0DE3}" sibTransId="{5CDB73C0-77B6-4C57-B643-4A731154F159}"/>
    <dgm:cxn modelId="{36322948-3D87-4BBA-8F13-67E38727CABE}" type="presOf" srcId="{21808963-F61B-40E4-8EC6-8FA9CDDE9CC5}" destId="{5A000295-700C-43B0-91AA-9772F71668E4}" srcOrd="0" destOrd="0" presId="urn:microsoft.com/office/officeart/2005/8/layout/hList1"/>
    <dgm:cxn modelId="{DAA03A48-D0E7-4D67-A7A8-180CBD1CAF6C}" type="presOf" srcId="{F8DD208C-02F3-4CF8-A202-E4B9E49F1C8B}" destId="{AF7F9518-1485-4C32-ACEA-840456133C67}" srcOrd="0" destOrd="0" presId="urn:microsoft.com/office/officeart/2005/8/layout/hList1"/>
    <dgm:cxn modelId="{700AB26B-F9E2-4D7A-95F7-66AB770C9823}" type="presOf" srcId="{EE4CE9F2-D429-44CE-BAFE-4F1ECB053FCD}" destId="{90999D69-C1DE-4D19-BDA6-B8CF699EC6DB}" srcOrd="0" destOrd="0" presId="urn:microsoft.com/office/officeart/2005/8/layout/hList1"/>
    <dgm:cxn modelId="{1E0C356F-43EB-43C2-A554-19B155BFDC14}" type="presOf" srcId="{96D00546-8F9A-4F2C-9DFB-B6ACB3806B88}" destId="{334A0856-A225-4500-A1EB-603081D793A7}" srcOrd="0" destOrd="1" presId="urn:microsoft.com/office/officeart/2005/8/layout/hList1"/>
    <dgm:cxn modelId="{11E40971-223C-46C7-93E1-9298981B48B6}" srcId="{21D66604-42D1-4C11-8279-B51ED9F164C6}" destId="{8AB939CF-441E-40F6-86C9-22AA3A245E23}" srcOrd="6" destOrd="0" parTransId="{36A647EE-895B-4D41-803A-DF84E7FBA4DF}" sibTransId="{F07AA60C-7864-4B8B-AA03-6E9C0E596ADE}"/>
    <dgm:cxn modelId="{141A3051-A025-4BA7-BE94-4F7E6623060C}" srcId="{4BE36748-9C1E-4797-8C90-1E9661A2AD28}" destId="{E91970C6-B7CA-4160-96EC-2DAFC3226576}" srcOrd="5" destOrd="0" parTransId="{8613A7A6-4840-41F1-86EC-7135CFAE2FB0}" sibTransId="{880BC3CD-4D90-4F8D-9C87-C800390F3645}"/>
    <dgm:cxn modelId="{82197A55-F5CE-457D-BA10-678F4C95A8CD}" srcId="{F8DD208C-02F3-4CF8-A202-E4B9E49F1C8B}" destId="{28A7BE14-16DA-4440-930B-AA9887EE218A}" srcOrd="1" destOrd="0" parTransId="{AD0B3F07-4ABF-4924-9327-8761F43D478D}" sibTransId="{E5CB2A69-9289-461E-93DE-576CA82F4225}"/>
    <dgm:cxn modelId="{B48B7F79-7048-4BE5-A87B-C5ACE6A74AEE}" type="presOf" srcId="{62B5A736-10CA-41D4-B93B-F354FDFF56FA}" destId="{DBC949E9-AEEA-47D0-9129-9EFCC231B4BB}" srcOrd="0" destOrd="1" presId="urn:microsoft.com/office/officeart/2005/8/layout/hList1"/>
    <dgm:cxn modelId="{9A2D8682-7D02-4C50-BBDE-3FF0B6EF0EE0}" type="presOf" srcId="{52243B9D-F156-4FDA-B496-54A52FE604EF}" destId="{DBC949E9-AEEA-47D0-9129-9EFCC231B4BB}" srcOrd="0" destOrd="2" presId="urn:microsoft.com/office/officeart/2005/8/layout/hList1"/>
    <dgm:cxn modelId="{AF1AA98E-70B6-49BE-B898-95E7F2BF1424}" type="presOf" srcId="{5B85E9E0-C02C-4FA5-AD99-AF1DCF331455}" destId="{DBC949E9-AEEA-47D0-9129-9EFCC231B4BB}" srcOrd="0" destOrd="4" presId="urn:microsoft.com/office/officeart/2005/8/layout/hList1"/>
    <dgm:cxn modelId="{65FA769A-F10D-423D-950A-3431E10B45E3}" srcId="{4BE36748-9C1E-4797-8C90-1E9661A2AD28}" destId="{D6D1D79B-480E-4D01-86D4-3B8D8D3E3D2B}" srcOrd="4" destOrd="0" parTransId="{085E8B2B-9D81-4AA1-9145-4D71F08DDDAE}" sibTransId="{A4A88C5C-59F1-4AA7-B32E-52ECF9DF73F8}"/>
    <dgm:cxn modelId="{DDE5299B-8963-469B-8EC0-F820B92B8C6A}" type="presOf" srcId="{EFB16ED6-583F-40CD-929E-EF66EE228B77}" destId="{3095A154-7671-4F78-B351-4641BA379752}" srcOrd="0" destOrd="2" presId="urn:microsoft.com/office/officeart/2005/8/layout/hList1"/>
    <dgm:cxn modelId="{B1ED5EA5-6760-49D6-A017-1ACFAD044511}" type="presOf" srcId="{D6D1D79B-480E-4D01-86D4-3B8D8D3E3D2B}" destId="{334A0856-A225-4500-A1EB-603081D793A7}" srcOrd="0" destOrd="4" presId="urn:microsoft.com/office/officeart/2005/8/layout/hList1"/>
    <dgm:cxn modelId="{517C93A8-7652-455C-B64B-5BDC48BF74E7}" type="presOf" srcId="{28A7BE14-16DA-4440-930B-AA9887EE218A}" destId="{65E4A28C-F509-4D16-A9CE-C5425C4B9552}" srcOrd="0" destOrd="0" presId="urn:microsoft.com/office/officeart/2005/8/layout/hList1"/>
    <dgm:cxn modelId="{CEA421B0-248D-446C-BD39-55FAA51B78D6}" type="presOf" srcId="{E91970C6-B7CA-4160-96EC-2DAFC3226576}" destId="{334A0856-A225-4500-A1EB-603081D793A7}" srcOrd="0" destOrd="5" presId="urn:microsoft.com/office/officeart/2005/8/layout/hList1"/>
    <dgm:cxn modelId="{A5F6C5B5-1B4C-449E-9B7D-BAC38E3920B4}" srcId="{21D66604-42D1-4C11-8279-B51ED9F164C6}" destId="{B4F79EDE-C13B-43F6-B369-1026A6803762}" srcOrd="0" destOrd="0" parTransId="{4BD17C05-4AE1-478D-ACB6-93FC98FF7724}" sibTransId="{598978C7-B27D-4248-AB39-E3E9D6DF20C6}"/>
    <dgm:cxn modelId="{77D9A9B6-7585-4CF2-ACBF-C5DD47989694}" srcId="{21808963-F61B-40E4-8EC6-8FA9CDDE9CC5}" destId="{429AB84D-0753-438D-92D9-BBEF604320E9}" srcOrd="0" destOrd="0" parTransId="{ACED6D15-6009-4B25-B4C7-1AEF7E39E76A}" sibTransId="{18EFF168-4DE6-46DD-8A9A-2B20143A17E6}"/>
    <dgm:cxn modelId="{DADEC1B6-4989-4D4D-A4B7-8607FC8B4E24}" srcId="{4BE36748-9C1E-4797-8C90-1E9661A2AD28}" destId="{D7CEAF4A-E04C-46A6-B711-0BB9E0DA9287}" srcOrd="0" destOrd="0" parTransId="{C25A7D8A-65BB-4E4A-8C54-A24C5F2FE923}" sibTransId="{372604E6-5BB0-4502-9D6B-26CB7344E240}"/>
    <dgm:cxn modelId="{891F21BB-45D0-4B5E-B57C-807FBB1E04E7}" srcId="{F8DD208C-02F3-4CF8-A202-E4B9E49F1C8B}" destId="{21D66604-42D1-4C11-8279-B51ED9F164C6}" srcOrd="3" destOrd="0" parTransId="{14D1CDA1-9EFD-4031-9718-7D35623A1F68}" sibTransId="{01A674C2-E8EA-4B4F-B8A9-1860187F8CCA}"/>
    <dgm:cxn modelId="{CF3E3BBE-B738-4141-B61F-3B5D4103FCD4}" srcId="{21D66604-42D1-4C11-8279-B51ED9F164C6}" destId="{244FB6CC-07E6-4CEE-B23D-835E5ECB715E}" srcOrd="1" destOrd="0" parTransId="{E07D190F-516B-4749-996C-E4F561CDF0B7}" sibTransId="{5652608D-9E8E-4EF5-A4DA-23A9825A5D71}"/>
    <dgm:cxn modelId="{9E3B44BF-8A61-4619-8EB3-6E705138386D}" srcId="{F8DD208C-02F3-4CF8-A202-E4B9E49F1C8B}" destId="{21808963-F61B-40E4-8EC6-8FA9CDDE9CC5}" srcOrd="2" destOrd="0" parTransId="{CA5249C8-FA4A-49F5-8A1B-042ACCE3A745}" sibTransId="{1C63F66E-1790-46BC-8EFE-DB0AF21C6005}"/>
    <dgm:cxn modelId="{59E65DD2-E055-49E4-9105-F5869A1AA63B}" type="presOf" srcId="{B4F79EDE-C13B-43F6-B369-1026A6803762}" destId="{3095A154-7671-4F78-B351-4641BA379752}" srcOrd="0" destOrd="0" presId="urn:microsoft.com/office/officeart/2005/8/layout/hList1"/>
    <dgm:cxn modelId="{9765FAD2-C886-48C4-84AD-71BD63BD1F8F}" type="presOf" srcId="{4BE36748-9C1E-4797-8C90-1E9661A2AD28}" destId="{83A2D52B-CDA7-43C9-9E54-985BE20C24A2}" srcOrd="0" destOrd="0" presId="urn:microsoft.com/office/officeart/2005/8/layout/hList1"/>
    <dgm:cxn modelId="{02CDD3D9-8385-452C-A95F-404091455222}" type="presOf" srcId="{CD83D2C3-15C5-465B-A192-DC62A6BBE9CD}" destId="{3095A154-7671-4F78-B351-4641BA379752}" srcOrd="0" destOrd="5" presId="urn:microsoft.com/office/officeart/2005/8/layout/hList1"/>
    <dgm:cxn modelId="{CD507BDA-6E5C-4108-A63A-B24B45E0E171}" srcId="{21D66604-42D1-4C11-8279-B51ED9F164C6}" destId="{C3B099A0-0F86-4E5E-B21C-79D9CBD5496C}" srcOrd="4" destOrd="0" parTransId="{60AC641D-E750-40E1-96E0-0BDF9BFCD627}" sibTransId="{030A990C-C7E8-46E5-88AC-3D6CEB0F1EAE}"/>
    <dgm:cxn modelId="{57D38CDB-249E-4711-8FAA-2F1BF39E3F2C}" type="presOf" srcId="{C6463BBA-CABD-41F4-BC64-6962F28CB02E}" destId="{3095A154-7671-4F78-B351-4641BA379752}" srcOrd="0" destOrd="3" presId="urn:microsoft.com/office/officeart/2005/8/layout/hList1"/>
    <dgm:cxn modelId="{E95B69E1-9D8E-49F3-B7BB-CAF482D6B1C6}" srcId="{21D66604-42D1-4C11-8279-B51ED9F164C6}" destId="{C6463BBA-CABD-41F4-BC64-6962F28CB02E}" srcOrd="3" destOrd="0" parTransId="{6325802F-9EBE-414E-A8BC-496F8C5C5239}" sibTransId="{4793BAB6-C41D-44CA-91D5-23EF54C5E256}"/>
    <dgm:cxn modelId="{9D3489E2-1C7A-4DF1-B172-1241A00ADA4B}" type="presOf" srcId="{52296C0C-F4B2-4A31-88DD-AB3B7A0089FA}" destId="{90999D69-C1DE-4D19-BDA6-B8CF699EC6DB}" srcOrd="0" destOrd="1" presId="urn:microsoft.com/office/officeart/2005/8/layout/hList1"/>
    <dgm:cxn modelId="{5F93B7E2-7DBB-46FA-9C64-7B0C2F406C5F}" srcId="{21808963-F61B-40E4-8EC6-8FA9CDDE9CC5}" destId="{52243B9D-F156-4FDA-B496-54A52FE604EF}" srcOrd="2" destOrd="0" parTransId="{96826110-F94E-4375-8F4F-61B4650D2E70}" sibTransId="{FAAA2491-6041-461C-8E30-BA5050CF39FC}"/>
    <dgm:cxn modelId="{86EDDAF0-0078-4AA3-B5F4-862632DCCCE2}" srcId="{4BE36748-9C1E-4797-8C90-1E9661A2AD28}" destId="{457A1282-6F1C-489C-B47B-E0B15DA0D5C0}" srcOrd="2" destOrd="0" parTransId="{3810E63E-3857-4C4E-AF90-75AD4D9A58DF}" sibTransId="{87FBC394-C1AB-4595-92E3-E5FEBD8FADFD}"/>
    <dgm:cxn modelId="{FE24A5F7-C850-4A41-8BB8-C88937DCC1E4}" type="presOf" srcId="{244FB6CC-07E6-4CEE-B23D-835E5ECB715E}" destId="{3095A154-7671-4F78-B351-4641BA379752}" srcOrd="0" destOrd="1" presId="urn:microsoft.com/office/officeart/2005/8/layout/hList1"/>
    <dgm:cxn modelId="{5B92E8F7-6514-4EAA-9213-48503F4E533D}" type="presOf" srcId="{D7CEAF4A-E04C-46A6-B711-0BB9E0DA9287}" destId="{334A0856-A225-4500-A1EB-603081D793A7}" srcOrd="0" destOrd="0" presId="urn:microsoft.com/office/officeart/2005/8/layout/hList1"/>
    <dgm:cxn modelId="{641A29FC-61D5-470C-989E-EDA40BC1955A}" srcId="{21D66604-42D1-4C11-8279-B51ED9F164C6}" destId="{EFB16ED6-583F-40CD-929E-EF66EE228B77}" srcOrd="2" destOrd="0" parTransId="{85E494F3-CE8F-4E62-9329-FC6C037EF571}" sibTransId="{9A2B82C8-97AE-4F4E-8B01-6B4CA7226349}"/>
    <dgm:cxn modelId="{8BA832FF-65EA-4279-8E66-BF00D9DDB4CE}" type="presOf" srcId="{253C1181-C6CC-4518-9C6A-C378BB36C3F4}" destId="{DBC949E9-AEEA-47D0-9129-9EFCC231B4BB}" srcOrd="0" destOrd="3" presId="urn:microsoft.com/office/officeart/2005/8/layout/hList1"/>
    <dgm:cxn modelId="{08E890FF-9776-4364-A74E-BBFFAFF93517}" srcId="{4BE36748-9C1E-4797-8C90-1E9661A2AD28}" destId="{42A6B407-B42A-4816-813F-5299C175536F}" srcOrd="3" destOrd="0" parTransId="{43C4D1B7-2437-488F-99E9-13A38BF71A0C}" sibTransId="{FC0969A2-F1CF-453B-AECE-312F8A2ECB38}"/>
    <dgm:cxn modelId="{3699664B-9806-4016-B636-20E77055DB4F}" type="presParOf" srcId="{AF7F9518-1485-4C32-ACEA-840456133C67}" destId="{82AA7D30-BC75-43AC-B4B4-6647CD7D6D98}" srcOrd="0" destOrd="0" presId="urn:microsoft.com/office/officeart/2005/8/layout/hList1"/>
    <dgm:cxn modelId="{EB4B4A55-9D79-4336-89FF-1E7AB8906210}" type="presParOf" srcId="{82AA7D30-BC75-43AC-B4B4-6647CD7D6D98}" destId="{83A2D52B-CDA7-43C9-9E54-985BE20C24A2}" srcOrd="0" destOrd="0" presId="urn:microsoft.com/office/officeart/2005/8/layout/hList1"/>
    <dgm:cxn modelId="{80BADCD9-FA4E-459D-8C7D-D369233EE9F3}" type="presParOf" srcId="{82AA7D30-BC75-43AC-B4B4-6647CD7D6D98}" destId="{334A0856-A225-4500-A1EB-603081D793A7}" srcOrd="1" destOrd="0" presId="urn:microsoft.com/office/officeart/2005/8/layout/hList1"/>
    <dgm:cxn modelId="{9F3EA8EB-C8C1-4D93-96B5-16EBB166B86A}" type="presParOf" srcId="{AF7F9518-1485-4C32-ACEA-840456133C67}" destId="{3C173810-6FD6-44BC-8400-E62567F0964C}" srcOrd="1" destOrd="0" presId="urn:microsoft.com/office/officeart/2005/8/layout/hList1"/>
    <dgm:cxn modelId="{5DE225D8-0F08-4367-A48F-AE506964435F}" type="presParOf" srcId="{AF7F9518-1485-4C32-ACEA-840456133C67}" destId="{F6EDF4F6-6ADB-4ED9-8FE0-FF8940820CAE}" srcOrd="2" destOrd="0" presId="urn:microsoft.com/office/officeart/2005/8/layout/hList1"/>
    <dgm:cxn modelId="{4204D851-4BCC-4CFB-A8E6-1427E20F35DA}" type="presParOf" srcId="{F6EDF4F6-6ADB-4ED9-8FE0-FF8940820CAE}" destId="{65E4A28C-F509-4D16-A9CE-C5425C4B9552}" srcOrd="0" destOrd="0" presId="urn:microsoft.com/office/officeart/2005/8/layout/hList1"/>
    <dgm:cxn modelId="{EC677BEF-E0A0-43BE-BF58-26A8E9D48AE3}" type="presParOf" srcId="{F6EDF4F6-6ADB-4ED9-8FE0-FF8940820CAE}" destId="{90999D69-C1DE-4D19-BDA6-B8CF699EC6DB}" srcOrd="1" destOrd="0" presId="urn:microsoft.com/office/officeart/2005/8/layout/hList1"/>
    <dgm:cxn modelId="{066AF54E-65C8-4F64-BD4B-A058320EDCC5}" type="presParOf" srcId="{AF7F9518-1485-4C32-ACEA-840456133C67}" destId="{5F6EF48D-EF89-4418-BBDE-D2BABD48020E}" srcOrd="3" destOrd="0" presId="urn:microsoft.com/office/officeart/2005/8/layout/hList1"/>
    <dgm:cxn modelId="{ECAB7E02-AFBD-4436-A8F1-1A74947B953B}" type="presParOf" srcId="{AF7F9518-1485-4C32-ACEA-840456133C67}" destId="{D431F924-5024-4D80-9E75-6A191227A689}" srcOrd="4" destOrd="0" presId="urn:microsoft.com/office/officeart/2005/8/layout/hList1"/>
    <dgm:cxn modelId="{0311114D-9B56-48EF-9642-43BDDD46F13A}" type="presParOf" srcId="{D431F924-5024-4D80-9E75-6A191227A689}" destId="{5A000295-700C-43B0-91AA-9772F71668E4}" srcOrd="0" destOrd="0" presId="urn:microsoft.com/office/officeart/2005/8/layout/hList1"/>
    <dgm:cxn modelId="{4C84775E-2948-4B9E-AF9B-35C2FD2F0E13}" type="presParOf" srcId="{D431F924-5024-4D80-9E75-6A191227A689}" destId="{DBC949E9-AEEA-47D0-9129-9EFCC231B4BB}" srcOrd="1" destOrd="0" presId="urn:microsoft.com/office/officeart/2005/8/layout/hList1"/>
    <dgm:cxn modelId="{7B6C8C76-E4CC-4F5D-A721-970832963C3C}" type="presParOf" srcId="{AF7F9518-1485-4C32-ACEA-840456133C67}" destId="{17B8B40D-71DA-4161-AFF9-6A8FB592EC02}" srcOrd="5" destOrd="0" presId="urn:microsoft.com/office/officeart/2005/8/layout/hList1"/>
    <dgm:cxn modelId="{0668C458-F76C-447F-8A21-BD0D8B44FA7E}" type="presParOf" srcId="{AF7F9518-1485-4C32-ACEA-840456133C67}" destId="{2F6CFBD3-026E-4F63-8FEE-CF3C9CE78EA2}" srcOrd="6" destOrd="0" presId="urn:microsoft.com/office/officeart/2005/8/layout/hList1"/>
    <dgm:cxn modelId="{510E83D3-7182-496B-BC46-0A9540A0F808}" type="presParOf" srcId="{2F6CFBD3-026E-4F63-8FEE-CF3C9CE78EA2}" destId="{79EE51EA-BE62-4BE4-9AD5-2C51B2241111}" srcOrd="0" destOrd="0" presId="urn:microsoft.com/office/officeart/2005/8/layout/hList1"/>
    <dgm:cxn modelId="{AD18EB0B-A8E5-4D3D-97A8-C34D2FEC4906}" type="presParOf" srcId="{2F6CFBD3-026E-4F63-8FEE-CF3C9CE78EA2}" destId="{3095A154-7671-4F78-B351-4641BA37975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B2CC77-032D-416E-8CAB-89F05A84C7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0748B3-9675-4182-91D9-6A830C64E4DD}">
      <dgm:prSet/>
      <dgm:spPr/>
      <dgm:t>
        <a:bodyPr/>
        <a:lstStyle/>
        <a:p>
          <a:r>
            <a:rPr lang="en-US"/>
            <a:t>Common cross-cultural analysis tool</a:t>
          </a:r>
          <a:endParaRPr lang="en-US" dirty="0"/>
        </a:p>
      </dgm:t>
    </dgm:pt>
    <dgm:pt modelId="{55C90BD6-0A5E-40B8-A66F-3F2A9BD8CC71}" type="parTrans" cxnId="{B4A01DF8-35D8-4526-99C1-23DE6C8961F6}">
      <dgm:prSet/>
      <dgm:spPr/>
      <dgm:t>
        <a:bodyPr/>
        <a:lstStyle/>
        <a:p>
          <a:endParaRPr lang="en-US"/>
        </a:p>
      </dgm:t>
    </dgm:pt>
    <dgm:pt modelId="{6746485C-AED9-4EBD-B41D-2AA1DCD0D8A0}" type="sibTrans" cxnId="{B4A01DF8-35D8-4526-99C1-23DE6C8961F6}">
      <dgm:prSet/>
      <dgm:spPr/>
      <dgm:t>
        <a:bodyPr/>
        <a:lstStyle/>
        <a:p>
          <a:endParaRPr lang="en-US"/>
        </a:p>
      </dgm:t>
    </dgm:pt>
    <dgm:pt modelId="{C287C948-AE84-44F0-9990-EE54715C7325}">
      <dgm:prSet/>
      <dgm:spPr/>
      <dgm:t>
        <a:bodyPr/>
        <a:lstStyle/>
        <a:p>
          <a:r>
            <a:rPr lang="en-US"/>
            <a:t>Consists of 24 questions</a:t>
          </a:r>
          <a:endParaRPr lang="en-US" dirty="0"/>
        </a:p>
      </dgm:t>
    </dgm:pt>
    <dgm:pt modelId="{5F0F6B16-7AC5-4A35-AA49-63002A7AE090}" type="parTrans" cxnId="{2EE090C9-FDCA-4CA4-B245-8C542E81B902}">
      <dgm:prSet/>
      <dgm:spPr/>
      <dgm:t>
        <a:bodyPr/>
        <a:lstStyle/>
        <a:p>
          <a:endParaRPr lang="en-GB"/>
        </a:p>
      </dgm:t>
    </dgm:pt>
    <dgm:pt modelId="{F6D2566A-8B42-4294-8D72-B8EB6EBE7A4D}" type="sibTrans" cxnId="{2EE090C9-FDCA-4CA4-B245-8C542E81B902}">
      <dgm:prSet/>
      <dgm:spPr/>
      <dgm:t>
        <a:bodyPr/>
        <a:lstStyle/>
        <a:p>
          <a:endParaRPr lang="en-GB"/>
        </a:p>
      </dgm:t>
    </dgm:pt>
    <dgm:pt modelId="{5E157704-92EF-4E56-AC1D-AD5DD225A36A}">
      <dgm:prSet/>
      <dgm:spPr/>
      <dgm:t>
        <a:bodyPr/>
        <a:lstStyle/>
        <a:p>
          <a:r>
            <a:rPr lang="en-US" dirty="0"/>
            <a:t>Official translations to 20+ languages</a:t>
          </a:r>
        </a:p>
      </dgm:t>
    </dgm:pt>
    <dgm:pt modelId="{3D88ABAA-6DCE-41DB-B349-5DA2B207D7CF}" type="parTrans" cxnId="{79C61C32-540E-4F54-8AC0-B1E90093DDD4}">
      <dgm:prSet/>
      <dgm:spPr/>
      <dgm:t>
        <a:bodyPr/>
        <a:lstStyle/>
        <a:p>
          <a:endParaRPr lang="en-GB"/>
        </a:p>
      </dgm:t>
    </dgm:pt>
    <dgm:pt modelId="{005BDC84-6774-46F0-B8B0-6FB805C730C1}" type="sibTrans" cxnId="{79C61C32-540E-4F54-8AC0-B1E90093DDD4}">
      <dgm:prSet/>
      <dgm:spPr/>
      <dgm:t>
        <a:bodyPr/>
        <a:lstStyle/>
        <a:p>
          <a:endParaRPr lang="en-GB"/>
        </a:p>
      </dgm:t>
    </dgm:pt>
    <dgm:pt modelId="{B0981288-C545-447C-85DE-E324AE47ECCD}">
      <dgm:prSet/>
      <dgm:spPr/>
      <dgm:t>
        <a:bodyPr/>
        <a:lstStyle/>
        <a:p>
          <a:r>
            <a:rPr lang="en-US" dirty="0"/>
            <a:t>Data available from 112+ countries</a:t>
          </a:r>
        </a:p>
      </dgm:t>
    </dgm:pt>
    <dgm:pt modelId="{3F1A5E8E-C711-4611-BE50-1E810B0D2B53}" type="parTrans" cxnId="{9DBE3AAE-0E58-425E-9A0F-F5DA4CF2D099}">
      <dgm:prSet/>
      <dgm:spPr/>
      <dgm:t>
        <a:bodyPr/>
        <a:lstStyle/>
        <a:p>
          <a:endParaRPr lang="en-GB"/>
        </a:p>
      </dgm:t>
    </dgm:pt>
    <dgm:pt modelId="{E1B8151B-4594-4B15-BB23-788ADE62E018}" type="sibTrans" cxnId="{9DBE3AAE-0E58-425E-9A0F-F5DA4CF2D099}">
      <dgm:prSet/>
      <dgm:spPr/>
      <dgm:t>
        <a:bodyPr/>
        <a:lstStyle/>
        <a:p>
          <a:endParaRPr lang="en-GB"/>
        </a:p>
      </dgm:t>
    </dgm:pt>
    <dgm:pt modelId="{1DE00BE2-C459-40DF-AD45-6977581AFC99}" type="pres">
      <dgm:prSet presAssocID="{21B2CC77-032D-416E-8CAB-89F05A84C706}" presName="linear" presStyleCnt="0">
        <dgm:presLayoutVars>
          <dgm:animLvl val="lvl"/>
          <dgm:resizeHandles val="exact"/>
        </dgm:presLayoutVars>
      </dgm:prSet>
      <dgm:spPr/>
    </dgm:pt>
    <dgm:pt modelId="{EF43C441-9618-447B-939F-1D250096772D}" type="pres">
      <dgm:prSet presAssocID="{080748B3-9675-4182-91D9-6A830C64E4DD}" presName="parentText" presStyleLbl="node1" presStyleIdx="0" presStyleCnt="4">
        <dgm:presLayoutVars>
          <dgm:chMax val="0"/>
          <dgm:bulletEnabled val="1"/>
        </dgm:presLayoutVars>
      </dgm:prSet>
      <dgm:spPr/>
    </dgm:pt>
    <dgm:pt modelId="{3C878A64-35D7-4C04-8FBD-F07327B4AE9E}" type="pres">
      <dgm:prSet presAssocID="{6746485C-AED9-4EBD-B41D-2AA1DCD0D8A0}" presName="spacer" presStyleCnt="0"/>
      <dgm:spPr/>
    </dgm:pt>
    <dgm:pt modelId="{50D98632-CB36-4507-B251-02A621132B70}" type="pres">
      <dgm:prSet presAssocID="{C287C948-AE84-44F0-9990-EE54715C7325}" presName="parentText" presStyleLbl="node1" presStyleIdx="1" presStyleCnt="4">
        <dgm:presLayoutVars>
          <dgm:chMax val="0"/>
          <dgm:bulletEnabled val="1"/>
        </dgm:presLayoutVars>
      </dgm:prSet>
      <dgm:spPr/>
    </dgm:pt>
    <dgm:pt modelId="{167F0229-2EC9-4D59-ACBB-44EED19A2A83}" type="pres">
      <dgm:prSet presAssocID="{F6D2566A-8B42-4294-8D72-B8EB6EBE7A4D}" presName="spacer" presStyleCnt="0"/>
      <dgm:spPr/>
    </dgm:pt>
    <dgm:pt modelId="{86A01199-1FF4-46CA-9DC8-6A3456D96F07}" type="pres">
      <dgm:prSet presAssocID="{5E157704-92EF-4E56-AC1D-AD5DD225A36A}" presName="parentText" presStyleLbl="node1" presStyleIdx="2" presStyleCnt="4">
        <dgm:presLayoutVars>
          <dgm:chMax val="0"/>
          <dgm:bulletEnabled val="1"/>
        </dgm:presLayoutVars>
      </dgm:prSet>
      <dgm:spPr/>
    </dgm:pt>
    <dgm:pt modelId="{C617D2CF-9001-468D-BEDD-C5FC6918AB27}" type="pres">
      <dgm:prSet presAssocID="{005BDC84-6774-46F0-B8B0-6FB805C730C1}" presName="spacer" presStyleCnt="0"/>
      <dgm:spPr/>
    </dgm:pt>
    <dgm:pt modelId="{DCD3A451-7531-4A30-8351-E42196313A77}" type="pres">
      <dgm:prSet presAssocID="{B0981288-C545-447C-85DE-E324AE47ECCD}" presName="parentText" presStyleLbl="node1" presStyleIdx="3" presStyleCnt="4">
        <dgm:presLayoutVars>
          <dgm:chMax val="0"/>
          <dgm:bulletEnabled val="1"/>
        </dgm:presLayoutVars>
      </dgm:prSet>
      <dgm:spPr/>
    </dgm:pt>
  </dgm:ptLst>
  <dgm:cxnLst>
    <dgm:cxn modelId="{DF747206-9268-4A67-ADE9-A486F977A0BE}" type="presOf" srcId="{21B2CC77-032D-416E-8CAB-89F05A84C706}" destId="{1DE00BE2-C459-40DF-AD45-6977581AFC99}" srcOrd="0" destOrd="0" presId="urn:microsoft.com/office/officeart/2005/8/layout/vList2"/>
    <dgm:cxn modelId="{FA676918-7577-4A36-83DA-902DFBE1A094}" type="presOf" srcId="{5E157704-92EF-4E56-AC1D-AD5DD225A36A}" destId="{86A01199-1FF4-46CA-9DC8-6A3456D96F07}" srcOrd="0" destOrd="0" presId="urn:microsoft.com/office/officeart/2005/8/layout/vList2"/>
    <dgm:cxn modelId="{79C61C32-540E-4F54-8AC0-B1E90093DDD4}" srcId="{21B2CC77-032D-416E-8CAB-89F05A84C706}" destId="{5E157704-92EF-4E56-AC1D-AD5DD225A36A}" srcOrd="2" destOrd="0" parTransId="{3D88ABAA-6DCE-41DB-B349-5DA2B207D7CF}" sibTransId="{005BDC84-6774-46F0-B8B0-6FB805C730C1}"/>
    <dgm:cxn modelId="{9DBE3AAE-0E58-425E-9A0F-F5DA4CF2D099}" srcId="{21B2CC77-032D-416E-8CAB-89F05A84C706}" destId="{B0981288-C545-447C-85DE-E324AE47ECCD}" srcOrd="3" destOrd="0" parTransId="{3F1A5E8E-C711-4611-BE50-1E810B0D2B53}" sibTransId="{E1B8151B-4594-4B15-BB23-788ADE62E018}"/>
    <dgm:cxn modelId="{2EE090C9-FDCA-4CA4-B245-8C542E81B902}" srcId="{21B2CC77-032D-416E-8CAB-89F05A84C706}" destId="{C287C948-AE84-44F0-9990-EE54715C7325}" srcOrd="1" destOrd="0" parTransId="{5F0F6B16-7AC5-4A35-AA49-63002A7AE090}" sibTransId="{F6D2566A-8B42-4294-8D72-B8EB6EBE7A4D}"/>
    <dgm:cxn modelId="{1B0536CC-664D-4F64-8BC2-787999571826}" type="presOf" srcId="{C287C948-AE84-44F0-9990-EE54715C7325}" destId="{50D98632-CB36-4507-B251-02A621132B70}" srcOrd="0" destOrd="0" presId="urn:microsoft.com/office/officeart/2005/8/layout/vList2"/>
    <dgm:cxn modelId="{AFF1BCD7-A1F6-42F5-A834-EA129870053E}" type="presOf" srcId="{B0981288-C545-447C-85DE-E324AE47ECCD}" destId="{DCD3A451-7531-4A30-8351-E42196313A77}" srcOrd="0" destOrd="0" presId="urn:microsoft.com/office/officeart/2005/8/layout/vList2"/>
    <dgm:cxn modelId="{AC9A23F0-F8AD-49AE-83A4-69943AF76EF2}" type="presOf" srcId="{080748B3-9675-4182-91D9-6A830C64E4DD}" destId="{EF43C441-9618-447B-939F-1D250096772D}" srcOrd="0" destOrd="0" presId="urn:microsoft.com/office/officeart/2005/8/layout/vList2"/>
    <dgm:cxn modelId="{B4A01DF8-35D8-4526-99C1-23DE6C8961F6}" srcId="{21B2CC77-032D-416E-8CAB-89F05A84C706}" destId="{080748B3-9675-4182-91D9-6A830C64E4DD}" srcOrd="0" destOrd="0" parTransId="{55C90BD6-0A5E-40B8-A66F-3F2A9BD8CC71}" sibTransId="{6746485C-AED9-4EBD-B41D-2AA1DCD0D8A0}"/>
    <dgm:cxn modelId="{AE1B6EE5-CD00-464A-BFB1-1421FE2893C7}" type="presParOf" srcId="{1DE00BE2-C459-40DF-AD45-6977581AFC99}" destId="{EF43C441-9618-447B-939F-1D250096772D}" srcOrd="0" destOrd="0" presId="urn:microsoft.com/office/officeart/2005/8/layout/vList2"/>
    <dgm:cxn modelId="{BEE5C295-8168-43B5-9A57-8E1CD1CACDF5}" type="presParOf" srcId="{1DE00BE2-C459-40DF-AD45-6977581AFC99}" destId="{3C878A64-35D7-4C04-8FBD-F07327B4AE9E}" srcOrd="1" destOrd="0" presId="urn:microsoft.com/office/officeart/2005/8/layout/vList2"/>
    <dgm:cxn modelId="{DDD2746A-0C52-4FCD-8873-7BC5EC510648}" type="presParOf" srcId="{1DE00BE2-C459-40DF-AD45-6977581AFC99}" destId="{50D98632-CB36-4507-B251-02A621132B70}" srcOrd="2" destOrd="0" presId="urn:microsoft.com/office/officeart/2005/8/layout/vList2"/>
    <dgm:cxn modelId="{5F463413-29B7-467A-9B64-F7D222CDC984}" type="presParOf" srcId="{1DE00BE2-C459-40DF-AD45-6977581AFC99}" destId="{167F0229-2EC9-4D59-ACBB-44EED19A2A83}" srcOrd="3" destOrd="0" presId="urn:microsoft.com/office/officeart/2005/8/layout/vList2"/>
    <dgm:cxn modelId="{8D66D5F3-2547-4944-AE59-1575274A55E9}" type="presParOf" srcId="{1DE00BE2-C459-40DF-AD45-6977581AFC99}" destId="{86A01199-1FF4-46CA-9DC8-6A3456D96F07}" srcOrd="4" destOrd="0" presId="urn:microsoft.com/office/officeart/2005/8/layout/vList2"/>
    <dgm:cxn modelId="{3169C5C2-128F-43A8-A2AB-7246D0F88F4E}" type="presParOf" srcId="{1DE00BE2-C459-40DF-AD45-6977581AFC99}" destId="{C617D2CF-9001-468D-BEDD-C5FC6918AB27}" srcOrd="5" destOrd="0" presId="urn:microsoft.com/office/officeart/2005/8/layout/vList2"/>
    <dgm:cxn modelId="{C43B709C-C68C-43D0-8C9B-B627F1C437E4}" type="presParOf" srcId="{1DE00BE2-C459-40DF-AD45-6977581AFC99}" destId="{DCD3A451-7531-4A30-8351-E42196313A77}"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7155B-4F59-4A8C-807E-F8F9AE5222B1}">
      <dsp:nvSpPr>
        <dsp:cNvPr id="0" name=""/>
        <dsp:cNvSpPr/>
      </dsp:nvSpPr>
      <dsp:spPr>
        <a:xfrm>
          <a:off x="0" y="2336800"/>
          <a:ext cx="110124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86647AF8-BBBA-4AE6-8BA7-200BDC5FCD6A}">
      <dsp:nvSpPr>
        <dsp:cNvPr id="0" name=""/>
        <dsp:cNvSpPr/>
      </dsp:nvSpPr>
      <dsp:spPr>
        <a:xfrm rot="8100000">
          <a:off x="73979" y="538541"/>
          <a:ext cx="343692" cy="34369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0F97FA-1619-41E8-B1A0-F734E080086B}">
      <dsp:nvSpPr>
        <dsp:cNvPr id="0" name=""/>
        <dsp:cNvSpPr/>
      </dsp:nvSpPr>
      <dsp:spPr>
        <a:xfrm>
          <a:off x="112160" y="576722"/>
          <a:ext cx="267329" cy="2673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B2D9E6C-9833-432F-8621-4C0D200D1436}">
      <dsp:nvSpPr>
        <dsp:cNvPr id="0" name=""/>
        <dsp:cNvSpPr/>
      </dsp:nvSpPr>
      <dsp:spPr>
        <a:xfrm>
          <a:off x="488852" y="953414"/>
          <a:ext cx="3663018" cy="1383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The Open University of Israel</a:t>
          </a:r>
        </a:p>
      </dsp:txBody>
      <dsp:txXfrm>
        <a:off x="488852" y="953414"/>
        <a:ext cx="3663018" cy="1383385"/>
      </dsp:txXfrm>
    </dsp:sp>
    <dsp:sp modelId="{8CFDBF33-45EE-49AD-A42A-62A3BFDB6CA6}">
      <dsp:nvSpPr>
        <dsp:cNvPr id="0" name=""/>
        <dsp:cNvSpPr/>
      </dsp:nvSpPr>
      <dsp:spPr>
        <a:xfrm>
          <a:off x="488852" y="467359"/>
          <a:ext cx="3663018" cy="48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2005–2010</a:t>
          </a:r>
        </a:p>
      </dsp:txBody>
      <dsp:txXfrm>
        <a:off x="488852" y="467359"/>
        <a:ext cx="3663018" cy="486054"/>
      </dsp:txXfrm>
    </dsp:sp>
    <dsp:sp modelId="{E43F5FC7-47A7-4A56-9326-56D3DB6A7A27}">
      <dsp:nvSpPr>
        <dsp:cNvPr id="0" name=""/>
        <dsp:cNvSpPr/>
      </dsp:nvSpPr>
      <dsp:spPr>
        <a:xfrm>
          <a:off x="245825" y="953414"/>
          <a:ext cx="0" cy="1383385"/>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05583F9-F492-4984-A0A3-82DC18099723}">
      <dsp:nvSpPr>
        <dsp:cNvPr id="0" name=""/>
        <dsp:cNvSpPr/>
      </dsp:nvSpPr>
      <dsp:spPr>
        <a:xfrm>
          <a:off x="201119" y="2293055"/>
          <a:ext cx="87489" cy="87489"/>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E63ADF-7072-46F6-B4AF-6C98C014ED59}">
      <dsp:nvSpPr>
        <dsp:cNvPr id="0" name=""/>
        <dsp:cNvSpPr/>
      </dsp:nvSpPr>
      <dsp:spPr>
        <a:xfrm rot="18900000">
          <a:off x="2271851" y="3791366"/>
          <a:ext cx="343692" cy="34369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01A6A1-3DF9-4487-A0EB-A21F9BC989E1}">
      <dsp:nvSpPr>
        <dsp:cNvPr id="0" name=""/>
        <dsp:cNvSpPr/>
      </dsp:nvSpPr>
      <dsp:spPr>
        <a:xfrm>
          <a:off x="2310032" y="3829547"/>
          <a:ext cx="267329" cy="2673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432D5C2-C269-4061-829C-6FC2B604D3CC}">
      <dsp:nvSpPr>
        <dsp:cNvPr id="0" name=""/>
        <dsp:cNvSpPr/>
      </dsp:nvSpPr>
      <dsp:spPr>
        <a:xfrm>
          <a:off x="2686724" y="2336800"/>
          <a:ext cx="3663018" cy="1383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IBM Research</a:t>
          </a:r>
        </a:p>
      </dsp:txBody>
      <dsp:txXfrm>
        <a:off x="2686724" y="2336800"/>
        <a:ext cx="3663018" cy="1383385"/>
      </dsp:txXfrm>
    </dsp:sp>
    <dsp:sp modelId="{5308DDF2-91E3-4CA3-B61A-CABD7484F2A2}">
      <dsp:nvSpPr>
        <dsp:cNvPr id="0" name=""/>
        <dsp:cNvSpPr/>
      </dsp:nvSpPr>
      <dsp:spPr>
        <a:xfrm>
          <a:off x="2686724" y="3720185"/>
          <a:ext cx="3663018" cy="48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2008–2019</a:t>
          </a:r>
        </a:p>
      </dsp:txBody>
      <dsp:txXfrm>
        <a:off x="2686724" y="3720185"/>
        <a:ext cx="3663018" cy="486054"/>
      </dsp:txXfrm>
    </dsp:sp>
    <dsp:sp modelId="{FFFCEB9E-FEA2-4E50-B77D-9050FAD996F0}">
      <dsp:nvSpPr>
        <dsp:cNvPr id="0" name=""/>
        <dsp:cNvSpPr/>
      </dsp:nvSpPr>
      <dsp:spPr>
        <a:xfrm>
          <a:off x="2443697" y="2336800"/>
          <a:ext cx="0" cy="1383385"/>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EE3E477-6620-4B0B-956A-B337E8F494BE}">
      <dsp:nvSpPr>
        <dsp:cNvPr id="0" name=""/>
        <dsp:cNvSpPr/>
      </dsp:nvSpPr>
      <dsp:spPr>
        <a:xfrm>
          <a:off x="2398991" y="2293055"/>
          <a:ext cx="87489" cy="87489"/>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6389C-21BE-4815-9FF1-A1544386F394}">
      <dsp:nvSpPr>
        <dsp:cNvPr id="0" name=""/>
        <dsp:cNvSpPr/>
      </dsp:nvSpPr>
      <dsp:spPr>
        <a:xfrm rot="8100000">
          <a:off x="4469723" y="538541"/>
          <a:ext cx="343692" cy="34369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40CC3A-9780-425E-B84F-71B45A045640}">
      <dsp:nvSpPr>
        <dsp:cNvPr id="0" name=""/>
        <dsp:cNvSpPr/>
      </dsp:nvSpPr>
      <dsp:spPr>
        <a:xfrm>
          <a:off x="4507904" y="576722"/>
          <a:ext cx="267329" cy="2673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591757B-540F-4A32-8EA8-CC4C21EA1379}">
      <dsp:nvSpPr>
        <dsp:cNvPr id="0" name=""/>
        <dsp:cNvSpPr/>
      </dsp:nvSpPr>
      <dsp:spPr>
        <a:xfrm>
          <a:off x="4884596" y="953414"/>
          <a:ext cx="3663018" cy="1383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The Hebrew University of Jerusalem</a:t>
          </a:r>
        </a:p>
      </dsp:txBody>
      <dsp:txXfrm>
        <a:off x="4884596" y="953414"/>
        <a:ext cx="3663018" cy="1383385"/>
      </dsp:txXfrm>
    </dsp:sp>
    <dsp:sp modelId="{FDB7CFF2-E8D5-4B25-B7FF-7AC47C5F487E}">
      <dsp:nvSpPr>
        <dsp:cNvPr id="0" name=""/>
        <dsp:cNvSpPr/>
      </dsp:nvSpPr>
      <dsp:spPr>
        <a:xfrm>
          <a:off x="4884596" y="467359"/>
          <a:ext cx="3663018" cy="48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2012–2019</a:t>
          </a:r>
        </a:p>
      </dsp:txBody>
      <dsp:txXfrm>
        <a:off x="4884596" y="467359"/>
        <a:ext cx="3663018" cy="486054"/>
      </dsp:txXfrm>
    </dsp:sp>
    <dsp:sp modelId="{50BBDC42-88B9-4F44-AC53-171997C6B5E1}">
      <dsp:nvSpPr>
        <dsp:cNvPr id="0" name=""/>
        <dsp:cNvSpPr/>
      </dsp:nvSpPr>
      <dsp:spPr>
        <a:xfrm>
          <a:off x="4641569" y="953414"/>
          <a:ext cx="0" cy="1383385"/>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B290AF9-CAB4-40DB-83CC-3C05C87AD6BE}">
      <dsp:nvSpPr>
        <dsp:cNvPr id="0" name=""/>
        <dsp:cNvSpPr/>
      </dsp:nvSpPr>
      <dsp:spPr>
        <a:xfrm>
          <a:off x="4596863" y="2293055"/>
          <a:ext cx="87489" cy="87489"/>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553A7A-FA6B-4CC6-BE5D-1A820CE2E132}">
      <dsp:nvSpPr>
        <dsp:cNvPr id="0" name=""/>
        <dsp:cNvSpPr/>
      </dsp:nvSpPr>
      <dsp:spPr>
        <a:xfrm rot="18900000">
          <a:off x="6667595" y="3791366"/>
          <a:ext cx="343692" cy="34369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361AB4-EE7E-4B96-BD91-AC73085F1FDD}">
      <dsp:nvSpPr>
        <dsp:cNvPr id="0" name=""/>
        <dsp:cNvSpPr/>
      </dsp:nvSpPr>
      <dsp:spPr>
        <a:xfrm>
          <a:off x="6705776" y="3829547"/>
          <a:ext cx="267329" cy="26732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1927318-8F2E-435F-A1A2-E56A046BD379}">
      <dsp:nvSpPr>
        <dsp:cNvPr id="0" name=""/>
        <dsp:cNvSpPr/>
      </dsp:nvSpPr>
      <dsp:spPr>
        <a:xfrm>
          <a:off x="7082468" y="2336800"/>
          <a:ext cx="3663018" cy="1383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Since 2019 University of Copenhagen</a:t>
          </a:r>
        </a:p>
        <a:p>
          <a:pPr marL="114300" lvl="1" indent="-114300" algn="l" defTabSz="533400">
            <a:lnSpc>
              <a:spcPct val="90000"/>
            </a:lnSpc>
            <a:spcBef>
              <a:spcPct val="0"/>
            </a:spcBef>
            <a:spcAft>
              <a:spcPct val="15000"/>
            </a:spcAft>
            <a:buChar char="•"/>
          </a:pPr>
          <a:r>
            <a:rPr lang="en-US" sz="1200" kern="1200"/>
            <a:t>Assistant Professor, Natural Language Processing</a:t>
          </a:r>
        </a:p>
      </dsp:txBody>
      <dsp:txXfrm>
        <a:off x="7082468" y="2336800"/>
        <a:ext cx="3663018" cy="1383385"/>
      </dsp:txXfrm>
    </dsp:sp>
    <dsp:sp modelId="{096806CF-764A-4105-ABA7-170809B272F9}">
      <dsp:nvSpPr>
        <dsp:cNvPr id="0" name=""/>
        <dsp:cNvSpPr/>
      </dsp:nvSpPr>
      <dsp:spPr>
        <a:xfrm>
          <a:off x="7082468" y="3720185"/>
          <a:ext cx="3663018" cy="486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2019</a:t>
          </a:r>
        </a:p>
      </dsp:txBody>
      <dsp:txXfrm>
        <a:off x="7082468" y="3720185"/>
        <a:ext cx="3663018" cy="486054"/>
      </dsp:txXfrm>
    </dsp:sp>
    <dsp:sp modelId="{A544EF71-09CB-44FC-89EB-DE339091B413}">
      <dsp:nvSpPr>
        <dsp:cNvPr id="0" name=""/>
        <dsp:cNvSpPr/>
      </dsp:nvSpPr>
      <dsp:spPr>
        <a:xfrm>
          <a:off x="6839441" y="2336800"/>
          <a:ext cx="0" cy="1383385"/>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59EA0A7-689D-4451-B11F-5A31CE2804D0}">
      <dsp:nvSpPr>
        <dsp:cNvPr id="0" name=""/>
        <dsp:cNvSpPr/>
      </dsp:nvSpPr>
      <dsp:spPr>
        <a:xfrm>
          <a:off x="6794735" y="2293055"/>
          <a:ext cx="87489" cy="87489"/>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CF5F0-AC0F-4D3C-8725-BDF76BE0486D}">
      <dsp:nvSpPr>
        <dsp:cNvPr id="0" name=""/>
        <dsp:cNvSpPr/>
      </dsp:nvSpPr>
      <dsp:spPr>
        <a:xfrm>
          <a:off x="1344"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Time for personal life</a:t>
          </a:r>
          <a:endParaRPr lang="en-US" sz="1800" kern="1200"/>
        </a:p>
      </dsp:txBody>
      <dsp:txXfrm>
        <a:off x="1344" y="50149"/>
        <a:ext cx="1693815" cy="1016289"/>
      </dsp:txXfrm>
    </dsp:sp>
    <dsp:sp modelId="{263D1362-14A0-4F1B-82CB-9BB4E2378392}">
      <dsp:nvSpPr>
        <dsp:cNvPr id="0" name=""/>
        <dsp:cNvSpPr/>
      </dsp:nvSpPr>
      <dsp:spPr>
        <a:xfrm>
          <a:off x="1864541"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Respectable boss</a:t>
          </a:r>
          <a:endParaRPr lang="en-US" sz="1800" kern="1200"/>
        </a:p>
      </dsp:txBody>
      <dsp:txXfrm>
        <a:off x="1864541" y="50149"/>
        <a:ext cx="1693815" cy="1016289"/>
      </dsp:txXfrm>
    </dsp:sp>
    <dsp:sp modelId="{CC7EF299-89FE-4673-8A7C-AC4F24A17AF9}">
      <dsp:nvSpPr>
        <dsp:cNvPr id="0" name=""/>
        <dsp:cNvSpPr/>
      </dsp:nvSpPr>
      <dsp:spPr>
        <a:xfrm>
          <a:off x="3727737"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Recognition for performance</a:t>
          </a:r>
          <a:endParaRPr lang="en-US" sz="1800" kern="1200"/>
        </a:p>
      </dsp:txBody>
      <dsp:txXfrm>
        <a:off x="3727737" y="50149"/>
        <a:ext cx="1693815" cy="1016289"/>
      </dsp:txXfrm>
    </dsp:sp>
    <dsp:sp modelId="{63008BC7-7837-47B7-B3B0-8CC037E149E0}">
      <dsp:nvSpPr>
        <dsp:cNvPr id="0" name=""/>
        <dsp:cNvSpPr/>
      </dsp:nvSpPr>
      <dsp:spPr>
        <a:xfrm>
          <a:off x="5590934"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Job security</a:t>
          </a:r>
          <a:endParaRPr lang="en-US" sz="1800" kern="1200"/>
        </a:p>
      </dsp:txBody>
      <dsp:txXfrm>
        <a:off x="5590934" y="50149"/>
        <a:ext cx="1693815" cy="1016289"/>
      </dsp:txXfrm>
    </dsp:sp>
    <dsp:sp modelId="{21DD4C16-64EF-480E-96B0-E988F0F3C76C}">
      <dsp:nvSpPr>
        <dsp:cNvPr id="0" name=""/>
        <dsp:cNvSpPr/>
      </dsp:nvSpPr>
      <dsp:spPr>
        <a:xfrm>
          <a:off x="7454131"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Pleasant coworkers</a:t>
          </a:r>
          <a:endParaRPr lang="en-US" sz="1800" kern="1200"/>
        </a:p>
      </dsp:txBody>
      <dsp:txXfrm>
        <a:off x="7454131" y="50149"/>
        <a:ext cx="1693815" cy="1016289"/>
      </dsp:txXfrm>
    </dsp:sp>
    <dsp:sp modelId="{011F2E60-01D6-4E8A-A7F0-0059E8E24F35}">
      <dsp:nvSpPr>
        <dsp:cNvPr id="0" name=""/>
        <dsp:cNvSpPr/>
      </dsp:nvSpPr>
      <dsp:spPr>
        <a:xfrm>
          <a:off x="9317328" y="50149"/>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Interesting work</a:t>
          </a:r>
          <a:endParaRPr lang="en-US" sz="1800" kern="1200"/>
        </a:p>
      </dsp:txBody>
      <dsp:txXfrm>
        <a:off x="9317328" y="50149"/>
        <a:ext cx="1693815" cy="1016289"/>
      </dsp:txXfrm>
    </dsp:sp>
    <dsp:sp modelId="{8123B002-FEB5-4C4A-B152-A575F85D5F3C}">
      <dsp:nvSpPr>
        <dsp:cNvPr id="0" name=""/>
        <dsp:cNvSpPr/>
      </dsp:nvSpPr>
      <dsp:spPr>
        <a:xfrm>
          <a:off x="1344"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Consultation by boss</a:t>
          </a:r>
          <a:endParaRPr lang="en-US" sz="1800" kern="1200"/>
        </a:p>
      </dsp:txBody>
      <dsp:txXfrm>
        <a:off x="1344" y="1235820"/>
        <a:ext cx="1693815" cy="1016289"/>
      </dsp:txXfrm>
    </dsp:sp>
    <dsp:sp modelId="{15F94BDC-BDA2-4DC5-9EC4-C7100D352A6E}">
      <dsp:nvSpPr>
        <dsp:cNvPr id="0" name=""/>
        <dsp:cNvSpPr/>
      </dsp:nvSpPr>
      <dsp:spPr>
        <a:xfrm>
          <a:off x="1864541"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Desirable living area</a:t>
          </a:r>
          <a:endParaRPr lang="en-US" sz="1800" kern="1200"/>
        </a:p>
      </dsp:txBody>
      <dsp:txXfrm>
        <a:off x="1864541" y="1235820"/>
        <a:ext cx="1693815" cy="1016289"/>
      </dsp:txXfrm>
    </dsp:sp>
    <dsp:sp modelId="{E2EC2007-6269-4DF9-8703-305EACAB4822}">
      <dsp:nvSpPr>
        <dsp:cNvPr id="0" name=""/>
        <dsp:cNvSpPr/>
      </dsp:nvSpPr>
      <dsp:spPr>
        <a:xfrm>
          <a:off x="3727737"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Job respected by family/friends</a:t>
          </a:r>
          <a:endParaRPr lang="en-US" sz="1800" kern="1200"/>
        </a:p>
      </dsp:txBody>
      <dsp:txXfrm>
        <a:off x="3727737" y="1235820"/>
        <a:ext cx="1693815" cy="1016289"/>
      </dsp:txXfrm>
    </dsp:sp>
    <dsp:sp modelId="{F0EBE72D-1092-468C-9AAC-6AFEC1B1A930}">
      <dsp:nvSpPr>
        <dsp:cNvPr id="0" name=""/>
        <dsp:cNvSpPr/>
      </dsp:nvSpPr>
      <dsp:spPr>
        <a:xfrm>
          <a:off x="5590934"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Promotion chances</a:t>
          </a:r>
          <a:endParaRPr lang="en-US" sz="1800" kern="1200"/>
        </a:p>
      </dsp:txBody>
      <dsp:txXfrm>
        <a:off x="5590934" y="1235820"/>
        <a:ext cx="1693815" cy="1016289"/>
      </dsp:txXfrm>
    </dsp:sp>
    <dsp:sp modelId="{46E43CCB-502F-40CC-AEBD-4AA3DCB5DA6B}">
      <dsp:nvSpPr>
        <dsp:cNvPr id="0" name=""/>
        <dsp:cNvSpPr/>
      </dsp:nvSpPr>
      <dsp:spPr>
        <a:xfrm>
          <a:off x="7454131"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Time for fun</a:t>
          </a:r>
          <a:endParaRPr lang="en-US" sz="1800" kern="1200"/>
        </a:p>
      </dsp:txBody>
      <dsp:txXfrm>
        <a:off x="7454131" y="1235820"/>
        <a:ext cx="1693815" cy="1016289"/>
      </dsp:txXfrm>
    </dsp:sp>
    <dsp:sp modelId="{FCA6A49C-BFEA-4E84-972C-43AF804D87A9}">
      <dsp:nvSpPr>
        <dsp:cNvPr id="0" name=""/>
        <dsp:cNvSpPr/>
      </dsp:nvSpPr>
      <dsp:spPr>
        <a:xfrm>
          <a:off x="9317328" y="123582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Few desires (moderation)</a:t>
          </a:r>
          <a:endParaRPr lang="en-US" sz="1800" kern="1200"/>
        </a:p>
      </dsp:txBody>
      <dsp:txXfrm>
        <a:off x="9317328" y="1235820"/>
        <a:ext cx="1693815" cy="1016289"/>
      </dsp:txXfrm>
    </dsp:sp>
    <dsp:sp modelId="{21E8A85D-BD21-4D2B-826C-92F7DAE10729}">
      <dsp:nvSpPr>
        <dsp:cNvPr id="0" name=""/>
        <dsp:cNvSpPr/>
      </dsp:nvSpPr>
      <dsp:spPr>
        <a:xfrm>
          <a:off x="1344"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Service to a friend</a:t>
          </a:r>
          <a:endParaRPr lang="en-US" sz="1800" kern="1200"/>
        </a:p>
      </dsp:txBody>
      <dsp:txXfrm>
        <a:off x="1344" y="2421490"/>
        <a:ext cx="1693815" cy="1016289"/>
      </dsp:txXfrm>
    </dsp:sp>
    <dsp:sp modelId="{D9737FFF-76C3-459F-86EE-9676C7DA7088}">
      <dsp:nvSpPr>
        <dsp:cNvPr id="0" name=""/>
        <dsp:cNvSpPr/>
      </dsp:nvSpPr>
      <dsp:spPr>
        <a:xfrm>
          <a:off x="1864541"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Thriftiness</a:t>
          </a:r>
          <a:endParaRPr lang="en-US" sz="1800" kern="1200"/>
        </a:p>
      </dsp:txBody>
      <dsp:txXfrm>
        <a:off x="1864541" y="2421490"/>
        <a:ext cx="1693815" cy="1016289"/>
      </dsp:txXfrm>
    </dsp:sp>
    <dsp:sp modelId="{6EFD3E0D-5CDD-4413-BE60-B05FAB6F6384}">
      <dsp:nvSpPr>
        <dsp:cNvPr id="0" name=""/>
        <dsp:cNvSpPr/>
      </dsp:nvSpPr>
      <dsp:spPr>
        <a:xfrm>
          <a:off x="3727737"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Frequency of feeling nervous</a:t>
          </a:r>
          <a:endParaRPr lang="en-US" sz="1800" kern="1200"/>
        </a:p>
      </dsp:txBody>
      <dsp:txXfrm>
        <a:off x="3727737" y="2421490"/>
        <a:ext cx="1693815" cy="1016289"/>
      </dsp:txXfrm>
    </dsp:sp>
    <dsp:sp modelId="{0280EE8C-C141-437B-BA98-CD4D782CFDB5}">
      <dsp:nvSpPr>
        <dsp:cNvPr id="0" name=""/>
        <dsp:cNvSpPr/>
      </dsp:nvSpPr>
      <dsp:spPr>
        <a:xfrm>
          <a:off x="5590934"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Happiness level</a:t>
          </a:r>
          <a:endParaRPr lang="en-US" sz="1800" kern="1200"/>
        </a:p>
      </dsp:txBody>
      <dsp:txXfrm>
        <a:off x="5590934" y="2421490"/>
        <a:ext cx="1693815" cy="1016289"/>
      </dsp:txXfrm>
    </dsp:sp>
    <dsp:sp modelId="{59D7E360-5357-4FC3-8817-7FB11CBD3AEC}">
      <dsp:nvSpPr>
        <dsp:cNvPr id="0" name=""/>
        <dsp:cNvSpPr/>
      </dsp:nvSpPr>
      <dsp:spPr>
        <a:xfrm>
          <a:off x="7454131"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External hindrances to desires</a:t>
          </a:r>
          <a:endParaRPr lang="en-US" sz="1800" kern="1200"/>
        </a:p>
      </dsp:txBody>
      <dsp:txXfrm>
        <a:off x="7454131" y="2421490"/>
        <a:ext cx="1693815" cy="1016289"/>
      </dsp:txXfrm>
    </dsp:sp>
    <dsp:sp modelId="{56BDBA82-21B3-4BA9-9AD5-D503A6706F0C}">
      <dsp:nvSpPr>
        <dsp:cNvPr id="0" name=""/>
        <dsp:cNvSpPr/>
      </dsp:nvSpPr>
      <dsp:spPr>
        <a:xfrm>
          <a:off x="9317328" y="2421490"/>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Current health state</a:t>
          </a:r>
          <a:endParaRPr lang="en-US" sz="1800" kern="1200"/>
        </a:p>
      </dsp:txBody>
      <dsp:txXfrm>
        <a:off x="9317328" y="2421490"/>
        <a:ext cx="1693815" cy="1016289"/>
      </dsp:txXfrm>
    </dsp:sp>
    <dsp:sp modelId="{B908609D-F156-4489-A260-6B367146DD33}">
      <dsp:nvSpPr>
        <dsp:cNvPr id="0" name=""/>
        <dsp:cNvSpPr/>
      </dsp:nvSpPr>
      <dsp:spPr>
        <a:xfrm>
          <a:off x="1344"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National pride</a:t>
          </a:r>
          <a:endParaRPr lang="en-US" sz="1800" kern="1200"/>
        </a:p>
      </dsp:txBody>
      <dsp:txXfrm>
        <a:off x="1344" y="3607161"/>
        <a:ext cx="1693815" cy="1016289"/>
      </dsp:txXfrm>
    </dsp:sp>
    <dsp:sp modelId="{D705A7DA-5642-49B4-9E05-D28DDB41A349}">
      <dsp:nvSpPr>
        <dsp:cNvPr id="0" name=""/>
        <dsp:cNvSpPr/>
      </dsp:nvSpPr>
      <dsp:spPr>
        <a:xfrm>
          <a:off x="1864541"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Subordinates' fear to contradict boss</a:t>
          </a:r>
          <a:endParaRPr lang="en-US" sz="1800" kern="1200"/>
        </a:p>
      </dsp:txBody>
      <dsp:txXfrm>
        <a:off x="1864541" y="3607161"/>
        <a:ext cx="1693815" cy="1016289"/>
      </dsp:txXfrm>
    </dsp:sp>
    <dsp:sp modelId="{AFE86415-A74D-4BB3-A818-3FBD2B6352DB}">
      <dsp:nvSpPr>
        <dsp:cNvPr id="0" name=""/>
        <dsp:cNvSpPr/>
      </dsp:nvSpPr>
      <dsp:spPr>
        <a:xfrm>
          <a:off x="3727737"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Managerial precision</a:t>
          </a:r>
          <a:endParaRPr lang="en-US" sz="1800" kern="1200"/>
        </a:p>
      </dsp:txBody>
      <dsp:txXfrm>
        <a:off x="3727737" y="3607161"/>
        <a:ext cx="1693815" cy="1016289"/>
      </dsp:txXfrm>
    </dsp:sp>
    <dsp:sp modelId="{95789E58-F3AF-4F04-AF17-12D76332E0FE}">
      <dsp:nvSpPr>
        <dsp:cNvPr id="0" name=""/>
        <dsp:cNvSpPr/>
      </dsp:nvSpPr>
      <dsp:spPr>
        <a:xfrm>
          <a:off x="5590934"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Value of persistent efforts</a:t>
          </a:r>
          <a:endParaRPr lang="en-US" sz="1800" kern="1200"/>
        </a:p>
      </dsp:txBody>
      <dsp:txXfrm>
        <a:off x="5590934" y="3607161"/>
        <a:ext cx="1693815" cy="1016289"/>
      </dsp:txXfrm>
    </dsp:sp>
    <dsp:sp modelId="{F3C21543-ACD3-406F-8077-F21A933C2238}">
      <dsp:nvSpPr>
        <dsp:cNvPr id="0" name=""/>
        <dsp:cNvSpPr/>
      </dsp:nvSpPr>
      <dsp:spPr>
        <a:xfrm>
          <a:off x="7454131"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Dual-boss structure</a:t>
          </a:r>
          <a:endParaRPr lang="en-US" sz="1800" kern="1200"/>
        </a:p>
      </dsp:txBody>
      <dsp:txXfrm>
        <a:off x="7454131" y="3607161"/>
        <a:ext cx="1693815" cy="1016289"/>
      </dsp:txXfrm>
    </dsp:sp>
    <dsp:sp modelId="{58C18778-6FF0-46EF-B507-D7C43D5B1D6D}">
      <dsp:nvSpPr>
        <dsp:cNvPr id="0" name=""/>
        <dsp:cNvSpPr/>
      </dsp:nvSpPr>
      <dsp:spPr>
        <a:xfrm>
          <a:off x="9317328" y="3607161"/>
          <a:ext cx="1693815" cy="10162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Rule-breaking in company's interest</a:t>
          </a:r>
          <a:endParaRPr lang="en-US" sz="1800" kern="1200"/>
        </a:p>
      </dsp:txBody>
      <dsp:txXfrm>
        <a:off x="9317328" y="3607161"/>
        <a:ext cx="1693815" cy="10162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3C441-9618-447B-939F-1D250096772D}">
      <dsp:nvSpPr>
        <dsp:cNvPr id="0" name=""/>
        <dsp:cNvSpPr/>
      </dsp:nvSpPr>
      <dsp:spPr>
        <a:xfrm>
          <a:off x="0" y="11575"/>
          <a:ext cx="5514110" cy="1221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Reponses depend on phrasing and language</a:t>
          </a:r>
          <a:endParaRPr lang="en-US" sz="2900" kern="1200" dirty="0"/>
        </a:p>
      </dsp:txBody>
      <dsp:txXfrm>
        <a:off x="59628" y="71203"/>
        <a:ext cx="5394854" cy="11022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1E341-A508-4E02-90DF-6D40A09EDDB0}">
      <dsp:nvSpPr>
        <dsp:cNvPr id="0" name=""/>
        <dsp:cNvSpPr/>
      </dsp:nvSpPr>
      <dsp:spPr>
        <a:xfrm>
          <a:off x="0" y="78795"/>
          <a:ext cx="4576086" cy="1516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dirty="0"/>
            <a:t>Better than other LLMs, but not 100%</a:t>
          </a:r>
          <a:endParaRPr lang="en-US" sz="3600" kern="1200" dirty="0"/>
        </a:p>
      </dsp:txBody>
      <dsp:txXfrm>
        <a:off x="74021" y="152816"/>
        <a:ext cx="4428044" cy="13682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2F951-A14A-4139-BBDA-8835E79881A0}">
      <dsp:nvSpPr>
        <dsp:cNvPr id="0" name=""/>
        <dsp:cNvSpPr/>
      </dsp:nvSpPr>
      <dsp:spPr>
        <a:xfrm>
          <a:off x="53" y="31359"/>
          <a:ext cx="5145972"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b="1" i="0" kern="1200"/>
            <a:t>Linguistic variation</a:t>
          </a:r>
          <a:endParaRPr lang="en-US" sz="3200" kern="1200"/>
        </a:p>
      </dsp:txBody>
      <dsp:txXfrm>
        <a:off x="53" y="31359"/>
        <a:ext cx="5145972" cy="921600"/>
      </dsp:txXfrm>
    </dsp:sp>
    <dsp:sp modelId="{3B85B197-8C14-43F0-B63A-1406C50AA6F0}">
      <dsp:nvSpPr>
        <dsp:cNvPr id="0" name=""/>
        <dsp:cNvSpPr/>
      </dsp:nvSpPr>
      <dsp:spPr>
        <a:xfrm>
          <a:off x="53" y="952959"/>
          <a:ext cx="5145972" cy="3689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GB" sz="3200" b="0" i="0" kern="1200"/>
            <a:t>Idiolect</a:t>
          </a:r>
          <a:endParaRPr lang="en-US" sz="3200" kern="1200"/>
        </a:p>
        <a:p>
          <a:pPr marL="285750" lvl="1" indent="-285750" algn="l" defTabSz="1422400">
            <a:lnSpc>
              <a:spcPct val="90000"/>
            </a:lnSpc>
            <a:spcBef>
              <a:spcPct val="0"/>
            </a:spcBef>
            <a:spcAft>
              <a:spcPct val="15000"/>
            </a:spcAft>
            <a:buChar char="•"/>
          </a:pPr>
          <a:r>
            <a:rPr lang="en-GB" sz="3200" b="0" i="0" kern="1200"/>
            <a:t>Sociolect</a:t>
          </a:r>
          <a:endParaRPr lang="en-US" sz="3200" kern="1200"/>
        </a:p>
        <a:p>
          <a:pPr marL="285750" lvl="1" indent="-285750" algn="l" defTabSz="1422400">
            <a:lnSpc>
              <a:spcPct val="90000"/>
            </a:lnSpc>
            <a:spcBef>
              <a:spcPct val="0"/>
            </a:spcBef>
            <a:spcAft>
              <a:spcPct val="15000"/>
            </a:spcAft>
            <a:buChar char="•"/>
          </a:pPr>
          <a:r>
            <a:rPr lang="en-GB" sz="3200" b="0" i="0" kern="1200"/>
            <a:t>Dialect</a:t>
          </a:r>
          <a:endParaRPr lang="en-US" sz="3200" kern="1200"/>
        </a:p>
        <a:p>
          <a:pPr marL="285750" lvl="1" indent="-285750" algn="l" defTabSz="1422400">
            <a:lnSpc>
              <a:spcPct val="90000"/>
            </a:lnSpc>
            <a:spcBef>
              <a:spcPct val="0"/>
            </a:spcBef>
            <a:spcAft>
              <a:spcPct val="15000"/>
            </a:spcAft>
            <a:buChar char="•"/>
          </a:pPr>
          <a:r>
            <a:rPr lang="en-GB" sz="3200" b="0" i="0" kern="1200"/>
            <a:t>Standardized language</a:t>
          </a:r>
          <a:endParaRPr lang="en-US" sz="3200" kern="1200"/>
        </a:p>
        <a:p>
          <a:pPr marL="285750" lvl="1" indent="-285750" algn="l" defTabSz="1422400">
            <a:lnSpc>
              <a:spcPct val="90000"/>
            </a:lnSpc>
            <a:spcBef>
              <a:spcPct val="0"/>
            </a:spcBef>
            <a:spcAft>
              <a:spcPct val="15000"/>
            </a:spcAft>
            <a:buChar char="•"/>
          </a:pPr>
          <a:r>
            <a:rPr lang="en-GB" sz="3200" b="0" i="0" kern="1200"/>
            <a:t>Language groups and families</a:t>
          </a:r>
          <a:endParaRPr lang="en-US" sz="3200" kern="1200"/>
        </a:p>
      </dsp:txBody>
      <dsp:txXfrm>
        <a:off x="53" y="952959"/>
        <a:ext cx="5145972" cy="3689280"/>
      </dsp:txXfrm>
    </dsp:sp>
    <dsp:sp modelId="{B487FB04-209C-4E1F-ABB6-E47393170852}">
      <dsp:nvSpPr>
        <dsp:cNvPr id="0" name=""/>
        <dsp:cNvSpPr/>
      </dsp:nvSpPr>
      <dsp:spPr>
        <a:xfrm>
          <a:off x="5866462" y="31359"/>
          <a:ext cx="5145972" cy="92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GB" sz="3200" b="1" i="0" kern="1200"/>
            <a:t>Cultural variation</a:t>
          </a:r>
          <a:endParaRPr lang="en-US" sz="3200" kern="1200"/>
        </a:p>
      </dsp:txBody>
      <dsp:txXfrm>
        <a:off x="5866462" y="31359"/>
        <a:ext cx="5145972" cy="921600"/>
      </dsp:txXfrm>
    </dsp:sp>
    <dsp:sp modelId="{334F72F7-DBAE-450E-B9B7-28F3F3FA2B83}">
      <dsp:nvSpPr>
        <dsp:cNvPr id="0" name=""/>
        <dsp:cNvSpPr/>
      </dsp:nvSpPr>
      <dsp:spPr>
        <a:xfrm>
          <a:off x="5866462" y="952959"/>
          <a:ext cx="5145972" cy="3689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GB" sz="3200" b="0" i="0" kern="1200"/>
            <a:t>Individual, personality</a:t>
          </a:r>
          <a:endParaRPr lang="en-US" sz="3200" kern="1200"/>
        </a:p>
        <a:p>
          <a:pPr marL="285750" lvl="1" indent="-285750" algn="l" defTabSz="1422400">
            <a:lnSpc>
              <a:spcPct val="90000"/>
            </a:lnSpc>
            <a:spcBef>
              <a:spcPct val="0"/>
            </a:spcBef>
            <a:spcAft>
              <a:spcPct val="15000"/>
            </a:spcAft>
            <a:buChar char="•"/>
          </a:pPr>
          <a:r>
            <a:rPr lang="en-GB" sz="3200" b="0" i="0" kern="1200"/>
            <a:t>Social group</a:t>
          </a:r>
          <a:endParaRPr lang="en-US" sz="3200" kern="1200"/>
        </a:p>
        <a:p>
          <a:pPr marL="285750" lvl="1" indent="-285750" algn="l" defTabSz="1422400">
            <a:lnSpc>
              <a:spcPct val="90000"/>
            </a:lnSpc>
            <a:spcBef>
              <a:spcPct val="0"/>
            </a:spcBef>
            <a:spcAft>
              <a:spcPct val="15000"/>
            </a:spcAft>
            <a:buChar char="•"/>
          </a:pPr>
          <a:r>
            <a:rPr lang="en-GB" sz="3200" b="0" i="0" kern="1200"/>
            <a:t>Geographical region</a:t>
          </a:r>
          <a:endParaRPr lang="en-US" sz="3200" kern="1200"/>
        </a:p>
        <a:p>
          <a:pPr marL="285750" lvl="1" indent="-285750" algn="l" defTabSz="1422400">
            <a:lnSpc>
              <a:spcPct val="90000"/>
            </a:lnSpc>
            <a:spcBef>
              <a:spcPct val="0"/>
            </a:spcBef>
            <a:spcAft>
              <a:spcPct val="15000"/>
            </a:spcAft>
            <a:buChar char="•"/>
          </a:pPr>
          <a:r>
            <a:rPr lang="en-GB" sz="3200" b="0" i="0" kern="1200"/>
            <a:t>Country, national culture</a:t>
          </a:r>
          <a:endParaRPr lang="en-US" sz="3200" kern="1200"/>
        </a:p>
        <a:p>
          <a:pPr marL="285750" lvl="1" indent="-285750" algn="l" defTabSz="1422400">
            <a:lnSpc>
              <a:spcPct val="90000"/>
            </a:lnSpc>
            <a:spcBef>
              <a:spcPct val="0"/>
            </a:spcBef>
            <a:spcAft>
              <a:spcPct val="15000"/>
            </a:spcAft>
            <a:buChar char="•"/>
          </a:pPr>
          <a:r>
            <a:rPr lang="en-GB" sz="3200" b="0" i="0" kern="1200" dirty="0"/>
            <a:t>Global cultural community</a:t>
          </a:r>
          <a:endParaRPr lang="en-US" sz="3200" kern="1200" dirty="0"/>
        </a:p>
      </dsp:txBody>
      <dsp:txXfrm>
        <a:off x="5866462" y="952959"/>
        <a:ext cx="5145972" cy="36892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C7E19-B889-4E5D-BDBC-DF1070518BE2}">
      <dsp:nvSpPr>
        <dsp:cNvPr id="0" name=""/>
        <dsp:cNvSpPr/>
      </dsp:nvSpPr>
      <dsp:spPr>
        <a:xfrm>
          <a:off x="0" y="675026"/>
          <a:ext cx="7222282" cy="19845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0529" tIns="374904" rIns="560529" bIns="128016" numCol="1" spcCol="1270" anchor="t" anchorCtr="0">
          <a:noAutofit/>
        </a:bodyPr>
        <a:lstStyle/>
        <a:p>
          <a:pPr marL="171450" lvl="1" indent="-171450" algn="l" defTabSz="800100">
            <a:lnSpc>
              <a:spcPct val="90000"/>
            </a:lnSpc>
            <a:spcBef>
              <a:spcPct val="0"/>
            </a:spcBef>
            <a:spcAft>
              <a:spcPct val="15000"/>
            </a:spcAft>
            <a:buChar char="•"/>
          </a:pPr>
          <a:r>
            <a:rPr lang="en-GB" sz="1800" b="0" i="0" kern="1200" baseline="0" dirty="0"/>
            <a:t>ChatGPT knowledge and capabilities differ across languages and countries</a:t>
          </a:r>
          <a:endParaRPr lang="en-US" sz="1800" kern="1200" dirty="0"/>
        </a:p>
        <a:p>
          <a:pPr marL="171450" lvl="1" indent="-171450" algn="l" defTabSz="800100">
            <a:lnSpc>
              <a:spcPct val="90000"/>
            </a:lnSpc>
            <a:spcBef>
              <a:spcPct val="0"/>
            </a:spcBef>
            <a:spcAft>
              <a:spcPct val="15000"/>
            </a:spcAft>
            <a:buChar char="•"/>
          </a:pPr>
          <a:r>
            <a:rPr lang="en-GB" sz="1800" b="0" i="0" kern="1200" baseline="0" dirty="0"/>
            <a:t>English prompting gives better capabilities but subtle cultural bias</a:t>
          </a:r>
          <a:endParaRPr lang="en-US" sz="1800" kern="1200" dirty="0"/>
        </a:p>
        <a:p>
          <a:pPr marL="171450" lvl="1" indent="-171450" algn="l" defTabSz="800100">
            <a:lnSpc>
              <a:spcPct val="90000"/>
            </a:lnSpc>
            <a:spcBef>
              <a:spcPct val="0"/>
            </a:spcBef>
            <a:spcAft>
              <a:spcPct val="15000"/>
            </a:spcAft>
            <a:buChar char="•"/>
          </a:pPr>
          <a:r>
            <a:rPr lang="en-GB" sz="1800" b="0" i="0" kern="1200" baseline="0" dirty="0"/>
            <a:t>It matters where the model was trained and by whom</a:t>
          </a:r>
          <a:endParaRPr lang="en-US" sz="1800" kern="1200" dirty="0"/>
        </a:p>
      </dsp:txBody>
      <dsp:txXfrm>
        <a:off x="0" y="675026"/>
        <a:ext cx="7222282" cy="1984500"/>
      </dsp:txXfrm>
    </dsp:sp>
    <dsp:sp modelId="{0138CC12-4991-415F-B6D1-F5DC2E7730C8}">
      <dsp:nvSpPr>
        <dsp:cNvPr id="0" name=""/>
        <dsp:cNvSpPr/>
      </dsp:nvSpPr>
      <dsp:spPr>
        <a:xfrm>
          <a:off x="361114" y="409346"/>
          <a:ext cx="5055597"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090" tIns="0" rIns="191090" bIns="0" numCol="1" spcCol="1270" anchor="ctr" anchorCtr="0">
          <a:noAutofit/>
        </a:bodyPr>
        <a:lstStyle/>
        <a:p>
          <a:pPr marL="0" lvl="0" indent="0" algn="l" defTabSz="800100">
            <a:lnSpc>
              <a:spcPct val="90000"/>
            </a:lnSpc>
            <a:spcBef>
              <a:spcPct val="0"/>
            </a:spcBef>
            <a:spcAft>
              <a:spcPct val="35000"/>
            </a:spcAft>
            <a:buNone/>
          </a:pPr>
          <a:r>
            <a:rPr lang="en-GB" sz="1800" kern="1200" dirty="0"/>
            <a:t>Summary</a:t>
          </a:r>
          <a:endParaRPr lang="en-US" sz="1800" kern="1200" dirty="0"/>
        </a:p>
      </dsp:txBody>
      <dsp:txXfrm>
        <a:off x="387053" y="435285"/>
        <a:ext cx="5003719" cy="479482"/>
      </dsp:txXfrm>
    </dsp:sp>
    <dsp:sp modelId="{F573883E-3D57-4F5E-B265-C4FB316FFB4B}">
      <dsp:nvSpPr>
        <dsp:cNvPr id="0" name=""/>
        <dsp:cNvSpPr/>
      </dsp:nvSpPr>
      <dsp:spPr>
        <a:xfrm>
          <a:off x="0" y="3022406"/>
          <a:ext cx="7222282" cy="2041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0529" tIns="374904" rIns="560529"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More countries, more surveys, more LLMs</a:t>
          </a:r>
          <a:endParaRPr lang="en-US" sz="1800" kern="1200" dirty="0"/>
        </a:p>
        <a:p>
          <a:pPr marL="171450" lvl="1" indent="-171450" algn="l" defTabSz="800100">
            <a:lnSpc>
              <a:spcPct val="90000"/>
            </a:lnSpc>
            <a:spcBef>
              <a:spcPct val="0"/>
            </a:spcBef>
            <a:spcAft>
              <a:spcPct val="15000"/>
            </a:spcAft>
            <a:buChar char="•"/>
          </a:pPr>
          <a:r>
            <a:rPr lang="en-GB" sz="1800" kern="1200" dirty="0"/>
            <a:t>Consistency across more prompt variations and languages</a:t>
          </a:r>
          <a:endParaRPr lang="en-US" sz="1800" kern="1200" dirty="0"/>
        </a:p>
        <a:p>
          <a:pPr marL="171450" lvl="1" indent="-171450" algn="l" defTabSz="800100">
            <a:lnSpc>
              <a:spcPct val="90000"/>
            </a:lnSpc>
            <a:spcBef>
              <a:spcPct val="0"/>
            </a:spcBef>
            <a:spcAft>
              <a:spcPct val="15000"/>
            </a:spcAft>
            <a:buChar char="•"/>
          </a:pPr>
          <a:r>
            <a:rPr lang="en-GB" sz="1800" kern="1200" dirty="0"/>
            <a:t>Effect of model size (scaling laws)</a:t>
          </a:r>
          <a:endParaRPr lang="en-US" sz="1800" kern="1200" dirty="0"/>
        </a:p>
        <a:p>
          <a:pPr marL="171450" lvl="1" indent="-171450" algn="l" defTabSz="800100">
            <a:lnSpc>
              <a:spcPct val="90000"/>
            </a:lnSpc>
            <a:spcBef>
              <a:spcPct val="0"/>
            </a:spcBef>
            <a:spcAft>
              <a:spcPct val="15000"/>
            </a:spcAft>
            <a:buChar char="•"/>
          </a:pPr>
          <a:r>
            <a:rPr lang="en-GB" sz="1800" kern="1200" dirty="0"/>
            <a:t>Effect of instruction tuning and RLHF</a:t>
          </a:r>
          <a:endParaRPr lang="en-US" sz="1800" kern="1200" dirty="0"/>
        </a:p>
        <a:p>
          <a:pPr marL="171450" lvl="1" indent="-171450" algn="l" defTabSz="800100">
            <a:lnSpc>
              <a:spcPct val="90000"/>
            </a:lnSpc>
            <a:spcBef>
              <a:spcPct val="0"/>
            </a:spcBef>
            <a:spcAft>
              <a:spcPct val="15000"/>
            </a:spcAft>
            <a:buChar char="•"/>
          </a:pPr>
          <a:r>
            <a:rPr lang="en-GB" sz="1800" kern="1200" dirty="0"/>
            <a:t>Injecting cultural knowledge for culturally adaptive LLMs</a:t>
          </a:r>
          <a:endParaRPr lang="en-US" sz="1800" kern="1200" dirty="0"/>
        </a:p>
      </dsp:txBody>
      <dsp:txXfrm>
        <a:off x="0" y="3022406"/>
        <a:ext cx="7222282" cy="2041200"/>
      </dsp:txXfrm>
    </dsp:sp>
    <dsp:sp modelId="{35547CC5-CDD2-431F-8F2C-CAE9E3A6EB43}">
      <dsp:nvSpPr>
        <dsp:cNvPr id="0" name=""/>
        <dsp:cNvSpPr/>
      </dsp:nvSpPr>
      <dsp:spPr>
        <a:xfrm>
          <a:off x="361114" y="2756726"/>
          <a:ext cx="5055597"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090" tIns="0" rIns="191090" bIns="0" numCol="1" spcCol="1270" anchor="ctr" anchorCtr="0">
          <a:noAutofit/>
        </a:bodyPr>
        <a:lstStyle/>
        <a:p>
          <a:pPr marL="0" lvl="0" indent="0" algn="l" defTabSz="800100">
            <a:lnSpc>
              <a:spcPct val="90000"/>
            </a:lnSpc>
            <a:spcBef>
              <a:spcPct val="0"/>
            </a:spcBef>
            <a:spcAft>
              <a:spcPct val="35000"/>
            </a:spcAft>
            <a:buNone/>
          </a:pPr>
          <a:r>
            <a:rPr lang="en-GB" sz="1800" kern="1200" dirty="0"/>
            <a:t>Ongoing work</a:t>
          </a:r>
          <a:endParaRPr lang="en-US" sz="1800" kern="1200" dirty="0"/>
        </a:p>
      </dsp:txBody>
      <dsp:txXfrm>
        <a:off x="387053" y="2782665"/>
        <a:ext cx="500371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D44DB-2349-4352-A63A-98F496CBF503}">
      <dsp:nvSpPr>
        <dsp:cNvPr id="0" name=""/>
        <dsp:cNvSpPr/>
      </dsp:nvSpPr>
      <dsp:spPr>
        <a:xfrm>
          <a:off x="0" y="570"/>
          <a:ext cx="11012488" cy="13349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FFC24-32A4-4E1A-8EA6-1CA43AAD8B5B}">
      <dsp:nvSpPr>
        <dsp:cNvPr id="0" name=""/>
        <dsp:cNvSpPr/>
      </dsp:nvSpPr>
      <dsp:spPr>
        <a:xfrm>
          <a:off x="403833" y="300942"/>
          <a:ext cx="734243" cy="7342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424E7-F77A-4C50-9C28-6E9D21855A53}">
      <dsp:nvSpPr>
        <dsp:cNvPr id="0" name=""/>
        <dsp:cNvSpPr/>
      </dsp:nvSpPr>
      <dsp:spPr>
        <a:xfrm>
          <a:off x="1541911" y="570"/>
          <a:ext cx="9470576" cy="133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86" tIns="141286" rIns="141286" bIns="141286" numCol="1" spcCol="1270" anchor="ctr" anchorCtr="0">
          <a:noAutofit/>
        </a:bodyPr>
        <a:lstStyle/>
        <a:p>
          <a:pPr marL="0" lvl="0" indent="0" algn="l" defTabSz="1111250">
            <a:lnSpc>
              <a:spcPct val="90000"/>
            </a:lnSpc>
            <a:spcBef>
              <a:spcPct val="0"/>
            </a:spcBef>
            <a:spcAft>
              <a:spcPct val="35000"/>
            </a:spcAft>
            <a:buNone/>
          </a:pPr>
          <a:r>
            <a:rPr lang="en-US" sz="2500" kern="1200" dirty="0"/>
            <a:t>Language technology that works across </a:t>
          </a:r>
          <a:r>
            <a:rPr lang="en-US" sz="2500" b="1" kern="1200" dirty="0"/>
            <a:t>cultures</a:t>
          </a:r>
          <a:r>
            <a:rPr lang="en-US" sz="2500" kern="1200" dirty="0"/>
            <a:t> and </a:t>
          </a:r>
          <a:r>
            <a:rPr lang="en-US" sz="2500" b="1" kern="1200" dirty="0"/>
            <a:t>languages</a:t>
          </a:r>
          <a:endParaRPr lang="en-US" sz="2500" kern="1200" dirty="0"/>
        </a:p>
      </dsp:txBody>
      <dsp:txXfrm>
        <a:off x="1541911" y="570"/>
        <a:ext cx="9470576" cy="1334988"/>
      </dsp:txXfrm>
    </dsp:sp>
    <dsp:sp modelId="{D6C5E855-77C3-4B8A-AD86-8CFE9796C316}">
      <dsp:nvSpPr>
        <dsp:cNvPr id="0" name=""/>
        <dsp:cNvSpPr/>
      </dsp:nvSpPr>
      <dsp:spPr>
        <a:xfrm>
          <a:off x="0" y="1669305"/>
          <a:ext cx="11012488" cy="13349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205377-3737-4BB3-B843-EC38ED73703E}">
      <dsp:nvSpPr>
        <dsp:cNvPr id="0" name=""/>
        <dsp:cNvSpPr/>
      </dsp:nvSpPr>
      <dsp:spPr>
        <a:xfrm>
          <a:off x="403833" y="1969678"/>
          <a:ext cx="734243" cy="7342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2853A-7C93-4953-8F4B-BC4B3B61F387}">
      <dsp:nvSpPr>
        <dsp:cNvPr id="0" name=""/>
        <dsp:cNvSpPr/>
      </dsp:nvSpPr>
      <dsp:spPr>
        <a:xfrm>
          <a:off x="1541911" y="1669305"/>
          <a:ext cx="9470576" cy="133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86" tIns="141286" rIns="141286" bIns="141286" numCol="1" spcCol="1270" anchor="ctr" anchorCtr="0">
          <a:noAutofit/>
        </a:bodyPr>
        <a:lstStyle/>
        <a:p>
          <a:pPr marL="0" lvl="0" indent="0" algn="l" defTabSz="1111250">
            <a:lnSpc>
              <a:spcPct val="90000"/>
            </a:lnSpc>
            <a:spcBef>
              <a:spcPct val="0"/>
            </a:spcBef>
            <a:spcAft>
              <a:spcPct val="35000"/>
            </a:spcAft>
            <a:buNone/>
          </a:pPr>
          <a:r>
            <a:rPr lang="en-US" sz="2500" kern="1200" dirty="0"/>
            <a:t>Well-grounded representation of linguistic </a:t>
          </a:r>
          <a:r>
            <a:rPr lang="en-US" sz="2500" b="1" kern="1200" dirty="0"/>
            <a:t>meaning</a:t>
          </a:r>
          <a:endParaRPr lang="en-US" sz="2500" kern="1200" dirty="0"/>
        </a:p>
      </dsp:txBody>
      <dsp:txXfrm>
        <a:off x="1541911" y="1669305"/>
        <a:ext cx="9470576" cy="1334988"/>
      </dsp:txXfrm>
    </dsp:sp>
    <dsp:sp modelId="{857D7BFE-B532-40C2-B76B-A774D46C9389}">
      <dsp:nvSpPr>
        <dsp:cNvPr id="0" name=""/>
        <dsp:cNvSpPr/>
      </dsp:nvSpPr>
      <dsp:spPr>
        <a:xfrm>
          <a:off x="0" y="3338041"/>
          <a:ext cx="11012488" cy="13349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37BA0-F9A4-44DF-8FD6-F22DBD23A97E}">
      <dsp:nvSpPr>
        <dsp:cNvPr id="0" name=""/>
        <dsp:cNvSpPr/>
      </dsp:nvSpPr>
      <dsp:spPr>
        <a:xfrm>
          <a:off x="403833" y="3638413"/>
          <a:ext cx="734243" cy="7342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1409C8-A707-41DF-A4AC-1BE172AC0315}">
      <dsp:nvSpPr>
        <dsp:cNvPr id="0" name=""/>
        <dsp:cNvSpPr/>
      </dsp:nvSpPr>
      <dsp:spPr>
        <a:xfrm>
          <a:off x="1541911" y="3338041"/>
          <a:ext cx="9470576" cy="133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286" tIns="141286" rIns="141286" bIns="141286" numCol="1" spcCol="1270" anchor="ctr" anchorCtr="0">
          <a:noAutofit/>
        </a:bodyPr>
        <a:lstStyle/>
        <a:p>
          <a:pPr marL="0" lvl="0" indent="0" algn="l" defTabSz="1111250">
            <a:lnSpc>
              <a:spcPct val="90000"/>
            </a:lnSpc>
            <a:spcBef>
              <a:spcPct val="0"/>
            </a:spcBef>
            <a:spcAft>
              <a:spcPct val="35000"/>
            </a:spcAft>
            <a:buNone/>
          </a:pPr>
          <a:r>
            <a:rPr lang="en-US" sz="2500" b="1" kern="1200" dirty="0"/>
            <a:t>Responsible</a:t>
          </a:r>
          <a:r>
            <a:rPr lang="en-US" sz="2500" kern="1200" dirty="0"/>
            <a:t> and sustainable language technology</a:t>
          </a:r>
        </a:p>
      </dsp:txBody>
      <dsp:txXfrm>
        <a:off x="1541911" y="3338041"/>
        <a:ext cx="9470576" cy="1334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A65EA-5BEE-4421-8A08-9C6B1ED92B78}">
      <dsp:nvSpPr>
        <dsp:cNvPr id="0" name=""/>
        <dsp:cNvSpPr/>
      </dsp:nvSpPr>
      <dsp:spPr>
        <a:xfrm>
          <a:off x="53" y="11991"/>
          <a:ext cx="5145972" cy="748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t>It is a</a:t>
          </a:r>
        </a:p>
      </dsp:txBody>
      <dsp:txXfrm>
        <a:off x="53" y="11991"/>
        <a:ext cx="5145972" cy="748800"/>
      </dsp:txXfrm>
    </dsp:sp>
    <dsp:sp modelId="{4E615345-7F07-4E60-891A-F406E2CF7ECD}">
      <dsp:nvSpPr>
        <dsp:cNvPr id="0" name=""/>
        <dsp:cNvSpPr/>
      </dsp:nvSpPr>
      <dsp:spPr>
        <a:xfrm>
          <a:off x="53" y="760791"/>
          <a:ext cx="5145972" cy="3900816"/>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t>LLM (large language model)</a:t>
          </a:r>
        </a:p>
        <a:p>
          <a:pPr marL="228600" lvl="1" indent="-228600" algn="l" defTabSz="1155700">
            <a:lnSpc>
              <a:spcPct val="90000"/>
            </a:lnSpc>
            <a:spcBef>
              <a:spcPct val="0"/>
            </a:spcBef>
            <a:spcAft>
              <a:spcPct val="15000"/>
            </a:spcAft>
            <a:buChar char="•"/>
          </a:pPr>
          <a:r>
            <a:rPr lang="en-US" sz="2600" kern="1200"/>
            <a:t>GPT (generative pre-trained transformer)</a:t>
          </a:r>
        </a:p>
        <a:p>
          <a:pPr marL="228600" lvl="1" indent="-228600" algn="l" defTabSz="1155700" rtl="0">
            <a:lnSpc>
              <a:spcPct val="90000"/>
            </a:lnSpc>
            <a:spcBef>
              <a:spcPct val="0"/>
            </a:spcBef>
            <a:spcAft>
              <a:spcPct val="15000"/>
            </a:spcAft>
            <a:buChar char="•"/>
          </a:pPr>
          <a:r>
            <a:rPr lang="en-US" sz="2600" kern="1200" dirty="0">
              <a:latin typeface="Microsoft New Tai Lue"/>
            </a:rPr>
            <a:t>Dialogue system</a:t>
          </a:r>
          <a:endParaRPr lang="en-US" sz="2600" kern="1200" dirty="0"/>
        </a:p>
        <a:p>
          <a:pPr marL="228600" lvl="1" indent="-228600" algn="l" defTabSz="1155700" rtl="0">
            <a:lnSpc>
              <a:spcPct val="90000"/>
            </a:lnSpc>
            <a:spcBef>
              <a:spcPct val="0"/>
            </a:spcBef>
            <a:spcAft>
              <a:spcPct val="15000"/>
            </a:spcAft>
            <a:buChar char="•"/>
          </a:pPr>
          <a:r>
            <a:rPr lang="en-US" sz="2600" kern="1200">
              <a:latin typeface="Microsoft New Tai Lue"/>
            </a:rPr>
            <a:t>Service by</a:t>
          </a:r>
          <a:r>
            <a:rPr lang="en-US" sz="2600" kern="1200"/>
            <a:t> OpenAI</a:t>
          </a:r>
        </a:p>
        <a:p>
          <a:pPr marL="228600" lvl="1" indent="-228600" algn="l" defTabSz="1155700" rtl="0">
            <a:lnSpc>
              <a:spcPct val="90000"/>
            </a:lnSpc>
            <a:spcBef>
              <a:spcPct val="0"/>
            </a:spcBef>
            <a:spcAft>
              <a:spcPct val="15000"/>
            </a:spcAft>
            <a:buChar char="•"/>
          </a:pPr>
          <a:r>
            <a:rPr lang="en-US" sz="2600" kern="1200" dirty="0"/>
            <a:t>Outcome of extensive international collective effort over many years</a:t>
          </a:r>
        </a:p>
      </dsp:txBody>
      <dsp:txXfrm>
        <a:off x="53" y="760791"/>
        <a:ext cx="5145972" cy="3900816"/>
      </dsp:txXfrm>
    </dsp:sp>
    <dsp:sp modelId="{FA47C952-5294-4FA7-A3CF-B8FEC09C920A}">
      <dsp:nvSpPr>
        <dsp:cNvPr id="0" name=""/>
        <dsp:cNvSpPr/>
      </dsp:nvSpPr>
      <dsp:spPr>
        <a:xfrm>
          <a:off x="5866462" y="11991"/>
          <a:ext cx="5145972" cy="748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t>It is </a:t>
          </a:r>
          <a:r>
            <a:rPr lang="en-US" sz="2600" kern="1200">
              <a:latin typeface="Microsoft New Tai Lue"/>
            </a:rPr>
            <a:t>NOT</a:t>
          </a:r>
          <a:endParaRPr lang="en-US" sz="2600" kern="1200"/>
        </a:p>
      </dsp:txBody>
      <dsp:txXfrm>
        <a:off x="5866462" y="11991"/>
        <a:ext cx="5145972" cy="748800"/>
      </dsp:txXfrm>
    </dsp:sp>
    <dsp:sp modelId="{3E83534B-E4AC-446C-8451-3DE64D42C780}">
      <dsp:nvSpPr>
        <dsp:cNvPr id="0" name=""/>
        <dsp:cNvSpPr/>
      </dsp:nvSpPr>
      <dsp:spPr>
        <a:xfrm>
          <a:off x="5866462" y="760791"/>
          <a:ext cx="5145972" cy="3900816"/>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US" sz="2600" kern="1200">
              <a:latin typeface="Microsoft New Tai Lue"/>
            </a:rPr>
            <a:t>Full AGI</a:t>
          </a:r>
          <a:r>
            <a:rPr lang="en-US" sz="2600" kern="1200"/>
            <a:t> (artificial general intelligence)</a:t>
          </a:r>
        </a:p>
        <a:p>
          <a:pPr marL="228600" lvl="1" indent="-228600" algn="l" defTabSz="1155700" rtl="0">
            <a:lnSpc>
              <a:spcPct val="90000"/>
            </a:lnSpc>
            <a:spcBef>
              <a:spcPct val="0"/>
            </a:spcBef>
            <a:spcAft>
              <a:spcPct val="15000"/>
            </a:spcAft>
            <a:buChar char="•"/>
          </a:pPr>
          <a:r>
            <a:rPr lang="en-US" sz="2600" kern="1200">
              <a:latin typeface="Microsoft New Tai Lue"/>
            </a:rPr>
            <a:t>Up-to-date (trained in 2021)</a:t>
          </a:r>
        </a:p>
        <a:p>
          <a:pPr marL="228600" lvl="1" indent="-228600" algn="l" defTabSz="1155700" rtl="0">
            <a:lnSpc>
              <a:spcPct val="90000"/>
            </a:lnSpc>
            <a:spcBef>
              <a:spcPct val="0"/>
            </a:spcBef>
            <a:spcAft>
              <a:spcPct val="15000"/>
            </a:spcAft>
            <a:buChar char="•"/>
          </a:pPr>
          <a:r>
            <a:rPr lang="en-US" sz="2600" kern="1200">
              <a:latin typeface="Microsoft New Tai Lue"/>
            </a:rPr>
            <a:t>A search engine</a:t>
          </a:r>
        </a:p>
        <a:p>
          <a:pPr marL="228600" lvl="1" indent="-228600" algn="l" defTabSz="1155700" rtl="0">
            <a:lnSpc>
              <a:spcPct val="90000"/>
            </a:lnSpc>
            <a:spcBef>
              <a:spcPct val="0"/>
            </a:spcBef>
            <a:spcAft>
              <a:spcPct val="15000"/>
            </a:spcAft>
            <a:buChar char="•"/>
          </a:pPr>
          <a:r>
            <a:rPr lang="en-US" sz="2600" kern="1200">
              <a:latin typeface="Microsoft New Tai Lue"/>
            </a:rPr>
            <a:t>A calculator</a:t>
          </a:r>
        </a:p>
        <a:p>
          <a:pPr marL="228600" lvl="1" indent="-228600" algn="l" defTabSz="1155700">
            <a:lnSpc>
              <a:spcPct val="90000"/>
            </a:lnSpc>
            <a:spcBef>
              <a:spcPct val="0"/>
            </a:spcBef>
            <a:spcAft>
              <a:spcPct val="15000"/>
            </a:spcAft>
            <a:buChar char="•"/>
          </a:pPr>
          <a:r>
            <a:rPr lang="en-US" sz="2600" kern="1200" dirty="0">
              <a:latin typeface="Microsoft New Tai Lue"/>
            </a:rPr>
            <a:t>Open/transparent</a:t>
          </a:r>
        </a:p>
        <a:p>
          <a:pPr marL="228600" lvl="1" indent="-228600" algn="l" defTabSz="1155700">
            <a:lnSpc>
              <a:spcPct val="90000"/>
            </a:lnSpc>
            <a:spcBef>
              <a:spcPct val="0"/>
            </a:spcBef>
            <a:spcAft>
              <a:spcPct val="15000"/>
            </a:spcAft>
            <a:buChar char="•"/>
          </a:pPr>
          <a:r>
            <a:rPr lang="en-US" sz="2600" kern="1200" dirty="0"/>
            <a:t>The only LLM we should care about</a:t>
          </a:r>
        </a:p>
      </dsp:txBody>
      <dsp:txXfrm>
        <a:off x="5866462" y="760791"/>
        <a:ext cx="5145972" cy="39008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A65EA-5BEE-4421-8A08-9C6B1ED92B78}">
      <dsp:nvSpPr>
        <dsp:cNvPr id="0" name=""/>
        <dsp:cNvSpPr/>
      </dsp:nvSpPr>
      <dsp:spPr>
        <a:xfrm>
          <a:off x="53" y="50530"/>
          <a:ext cx="5145972" cy="806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en-US" sz="2800" kern="1200" dirty="0">
              <a:latin typeface="Microsoft New Tai Lue"/>
            </a:rPr>
            <a:t>LLMs are</a:t>
          </a:r>
          <a:r>
            <a:rPr lang="en-US" sz="2800" kern="1200" dirty="0"/>
            <a:t> </a:t>
          </a:r>
          <a:r>
            <a:rPr lang="en-US" sz="2800" kern="1200" dirty="0">
              <a:latin typeface="Microsoft New Tai Lue"/>
            </a:rPr>
            <a:t>excellent at</a:t>
          </a:r>
          <a:endParaRPr lang="en-US" sz="2800" kern="1200" dirty="0"/>
        </a:p>
      </dsp:txBody>
      <dsp:txXfrm>
        <a:off x="53" y="50530"/>
        <a:ext cx="5145972" cy="806400"/>
      </dsp:txXfrm>
    </dsp:sp>
    <dsp:sp modelId="{4E615345-7F07-4E60-891A-F406E2CF7ECD}">
      <dsp:nvSpPr>
        <dsp:cNvPr id="0" name=""/>
        <dsp:cNvSpPr/>
      </dsp:nvSpPr>
      <dsp:spPr>
        <a:xfrm>
          <a:off x="53" y="856930"/>
          <a:ext cx="5145972" cy="376613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en-US" sz="2800" kern="1200" dirty="0">
              <a:latin typeface="Microsoft New Tai Lue"/>
            </a:rPr>
            <a:t>Well-formed language</a:t>
          </a:r>
          <a:endParaRPr lang="en-US" sz="2800" kern="1200" dirty="0"/>
        </a:p>
        <a:p>
          <a:pPr marL="285750" lvl="1" indent="-285750" algn="l" defTabSz="1244600" rtl="0">
            <a:lnSpc>
              <a:spcPct val="90000"/>
            </a:lnSpc>
            <a:spcBef>
              <a:spcPct val="0"/>
            </a:spcBef>
            <a:spcAft>
              <a:spcPct val="15000"/>
            </a:spcAft>
            <a:buChar char="•"/>
          </a:pPr>
          <a:r>
            <a:rPr lang="en-US" sz="2800" kern="1200" dirty="0"/>
            <a:t>Style adaptation</a:t>
          </a:r>
        </a:p>
        <a:p>
          <a:pPr marL="285750" lvl="1" indent="-285750" algn="l" defTabSz="1244600" rtl="0">
            <a:lnSpc>
              <a:spcPct val="90000"/>
            </a:lnSpc>
            <a:spcBef>
              <a:spcPct val="0"/>
            </a:spcBef>
            <a:spcAft>
              <a:spcPct val="15000"/>
            </a:spcAft>
            <a:buChar char="•"/>
          </a:pPr>
          <a:r>
            <a:rPr lang="en-US" sz="2800" kern="1200" dirty="0">
              <a:latin typeface="Microsoft New Tai Lue"/>
            </a:rPr>
            <a:t>Convincing explanations</a:t>
          </a:r>
        </a:p>
        <a:p>
          <a:pPr marL="285750" lvl="1" indent="-285750" algn="l" defTabSz="1244600" rtl="0">
            <a:lnSpc>
              <a:spcPct val="90000"/>
            </a:lnSpc>
            <a:spcBef>
              <a:spcPct val="0"/>
            </a:spcBef>
            <a:spcAft>
              <a:spcPct val="15000"/>
            </a:spcAft>
            <a:buChar char="•"/>
          </a:pPr>
          <a:r>
            <a:rPr lang="en-US" sz="2800" kern="1200" dirty="0">
              <a:latin typeface="Microsoft New Tai Lue"/>
            </a:rPr>
            <a:t>Document summarization</a:t>
          </a:r>
        </a:p>
        <a:p>
          <a:pPr marL="285750" lvl="1" indent="-285750" algn="l" defTabSz="1244600" rtl="0">
            <a:lnSpc>
              <a:spcPct val="90000"/>
            </a:lnSpc>
            <a:spcBef>
              <a:spcPct val="0"/>
            </a:spcBef>
            <a:spcAft>
              <a:spcPct val="15000"/>
            </a:spcAft>
            <a:buChar char="•"/>
          </a:pPr>
          <a:r>
            <a:rPr lang="en-US" sz="2800" kern="1200" dirty="0">
              <a:latin typeface="Microsoft New Tai Lue"/>
            </a:rPr>
            <a:t>Program code generation</a:t>
          </a:r>
          <a:endParaRPr lang="en-US" sz="2800" kern="1200" dirty="0"/>
        </a:p>
        <a:p>
          <a:pPr marL="285750" lvl="1" indent="-285750" algn="l" defTabSz="1244600">
            <a:lnSpc>
              <a:spcPct val="90000"/>
            </a:lnSpc>
            <a:spcBef>
              <a:spcPct val="0"/>
            </a:spcBef>
            <a:spcAft>
              <a:spcPct val="15000"/>
            </a:spcAft>
            <a:buChar char="•"/>
          </a:pPr>
          <a:r>
            <a:rPr lang="en-US" sz="2800" kern="1200" dirty="0">
              <a:latin typeface="Microsoft New Tai Lue"/>
            </a:rPr>
            <a:t>Language translation</a:t>
          </a:r>
        </a:p>
        <a:p>
          <a:pPr marL="285750" lvl="1" indent="-285750" algn="l" defTabSz="1244600">
            <a:lnSpc>
              <a:spcPct val="90000"/>
            </a:lnSpc>
            <a:spcBef>
              <a:spcPct val="0"/>
            </a:spcBef>
            <a:spcAft>
              <a:spcPct val="15000"/>
            </a:spcAft>
            <a:buChar char="•"/>
          </a:pPr>
          <a:r>
            <a:rPr lang="en-US" sz="2800" kern="1200" dirty="0">
              <a:latin typeface="Microsoft New Tai Lue"/>
            </a:rPr>
            <a:t>…</a:t>
          </a:r>
        </a:p>
      </dsp:txBody>
      <dsp:txXfrm>
        <a:off x="53" y="856930"/>
        <a:ext cx="5145972" cy="3766139"/>
      </dsp:txXfrm>
    </dsp:sp>
    <dsp:sp modelId="{FA47C952-5294-4FA7-A3CF-B8FEC09C920A}">
      <dsp:nvSpPr>
        <dsp:cNvPr id="0" name=""/>
        <dsp:cNvSpPr/>
      </dsp:nvSpPr>
      <dsp:spPr>
        <a:xfrm>
          <a:off x="5866462" y="50530"/>
          <a:ext cx="5145972" cy="806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rtl="0">
            <a:lnSpc>
              <a:spcPct val="90000"/>
            </a:lnSpc>
            <a:spcBef>
              <a:spcPct val="0"/>
            </a:spcBef>
            <a:spcAft>
              <a:spcPct val="35000"/>
            </a:spcAft>
            <a:buNone/>
          </a:pPr>
          <a:r>
            <a:rPr lang="en-US" sz="2800" kern="1200" dirty="0">
              <a:latin typeface="Microsoft New Tai Lue"/>
            </a:rPr>
            <a:t>They are</a:t>
          </a:r>
          <a:r>
            <a:rPr lang="en-US" sz="2800" kern="1200" dirty="0"/>
            <a:t> </a:t>
          </a:r>
          <a:r>
            <a:rPr lang="en-US" sz="2800" kern="1200" dirty="0">
              <a:latin typeface="Microsoft New Tai Lue"/>
            </a:rPr>
            <a:t>not so good at</a:t>
          </a:r>
          <a:endParaRPr lang="en-US" sz="2800" kern="1200" dirty="0"/>
        </a:p>
      </dsp:txBody>
      <dsp:txXfrm>
        <a:off x="5866462" y="50530"/>
        <a:ext cx="5145972" cy="806400"/>
      </dsp:txXfrm>
    </dsp:sp>
    <dsp:sp modelId="{3E83534B-E4AC-446C-8451-3DE64D42C780}">
      <dsp:nvSpPr>
        <dsp:cNvPr id="0" name=""/>
        <dsp:cNvSpPr/>
      </dsp:nvSpPr>
      <dsp:spPr>
        <a:xfrm>
          <a:off x="5866462" y="856930"/>
          <a:ext cx="5145972" cy="376613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rtl="0">
            <a:lnSpc>
              <a:spcPct val="90000"/>
            </a:lnSpc>
            <a:spcBef>
              <a:spcPct val="0"/>
            </a:spcBef>
            <a:spcAft>
              <a:spcPct val="15000"/>
            </a:spcAft>
            <a:buChar char="•"/>
          </a:pPr>
          <a:r>
            <a:rPr lang="en-US" sz="2800" kern="1200" dirty="0">
              <a:latin typeface="Microsoft New Tai Lue"/>
            </a:rPr>
            <a:t>Accessing knowledge*</a:t>
          </a:r>
          <a:endParaRPr lang="en-US" sz="2800" kern="1200" dirty="0"/>
        </a:p>
        <a:p>
          <a:pPr marL="285750" lvl="1" indent="-285750" algn="l" defTabSz="1244600" rtl="0">
            <a:lnSpc>
              <a:spcPct val="90000"/>
            </a:lnSpc>
            <a:spcBef>
              <a:spcPct val="0"/>
            </a:spcBef>
            <a:spcAft>
              <a:spcPct val="15000"/>
            </a:spcAft>
            <a:buChar char="•"/>
          </a:pPr>
          <a:r>
            <a:rPr lang="en-US" sz="2800" kern="1200" dirty="0">
              <a:latin typeface="Microsoft New Tai Lue"/>
            </a:rPr>
            <a:t>Mathematical calculations*</a:t>
          </a:r>
          <a:endParaRPr lang="en-US" sz="2800" kern="1200" dirty="0"/>
        </a:p>
        <a:p>
          <a:pPr marL="285750" lvl="1" indent="-285750" algn="l" defTabSz="1244600" rtl="0">
            <a:lnSpc>
              <a:spcPct val="90000"/>
            </a:lnSpc>
            <a:spcBef>
              <a:spcPct val="0"/>
            </a:spcBef>
            <a:spcAft>
              <a:spcPct val="15000"/>
            </a:spcAft>
            <a:buChar char="•"/>
          </a:pPr>
          <a:r>
            <a:rPr lang="en-US" sz="2800" kern="1200" dirty="0">
              <a:solidFill>
                <a:srgbClr val="000000"/>
              </a:solidFill>
              <a:latin typeface="Calibri"/>
              <a:cs typeface="Calibri"/>
            </a:rPr>
            <a:t>Knowing what they </a:t>
          </a:r>
          <a:r>
            <a:rPr lang="en-US" sz="2800" b="1" kern="1200" dirty="0">
              <a:solidFill>
                <a:srgbClr val="000000"/>
              </a:solidFill>
              <a:latin typeface="Calibri"/>
              <a:cs typeface="Calibri"/>
            </a:rPr>
            <a:t>don't know</a:t>
          </a:r>
          <a:endParaRPr lang="en-US" sz="2800" b="1" kern="1200" dirty="0">
            <a:latin typeface="Microsoft New Tai Lue"/>
          </a:endParaRPr>
        </a:p>
        <a:p>
          <a:pPr marL="285750" lvl="1" indent="-285750" algn="l" defTabSz="1244600">
            <a:lnSpc>
              <a:spcPct val="90000"/>
            </a:lnSpc>
            <a:spcBef>
              <a:spcPct val="0"/>
            </a:spcBef>
            <a:spcAft>
              <a:spcPct val="15000"/>
            </a:spcAft>
            <a:buChar char="•"/>
          </a:pPr>
          <a:r>
            <a:rPr lang="en-US" sz="2800" kern="1200" dirty="0">
              <a:latin typeface="Microsoft New Tai Lue"/>
            </a:rPr>
            <a:t>Identity, time perception</a:t>
          </a:r>
        </a:p>
        <a:p>
          <a:pPr marL="285750" lvl="1" indent="-285750" algn="l" defTabSz="1244600" rtl="0">
            <a:lnSpc>
              <a:spcPct val="90000"/>
            </a:lnSpc>
            <a:spcBef>
              <a:spcPct val="0"/>
            </a:spcBef>
            <a:spcAft>
              <a:spcPct val="15000"/>
            </a:spcAft>
            <a:buChar char="•"/>
          </a:pPr>
          <a:r>
            <a:rPr lang="en-US" sz="2800" kern="1200" dirty="0">
              <a:latin typeface="Microsoft New Tai Lue"/>
            </a:rPr>
            <a:t>Representing diverse data</a:t>
          </a:r>
        </a:p>
        <a:p>
          <a:pPr marL="285750" lvl="1" indent="-285750" algn="l" defTabSz="1244600">
            <a:lnSpc>
              <a:spcPct val="90000"/>
            </a:lnSpc>
            <a:spcBef>
              <a:spcPct val="0"/>
            </a:spcBef>
            <a:spcAft>
              <a:spcPct val="15000"/>
            </a:spcAft>
            <a:buChar char="•"/>
          </a:pPr>
          <a:r>
            <a:rPr lang="en-US" sz="2800" kern="1200" dirty="0">
              <a:latin typeface="Microsoft New Tai Lue"/>
            </a:rPr>
            <a:t>…</a:t>
          </a:r>
        </a:p>
      </dsp:txBody>
      <dsp:txXfrm>
        <a:off x="5866462" y="856930"/>
        <a:ext cx="5145972" cy="3766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3C441-9618-447B-939F-1D250096772D}">
      <dsp:nvSpPr>
        <dsp:cNvPr id="0" name=""/>
        <dsp:cNvSpPr/>
      </dsp:nvSpPr>
      <dsp:spPr>
        <a:xfrm>
          <a:off x="0" y="34454"/>
          <a:ext cx="5472707" cy="10231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baseline="0" dirty="0"/>
            <a:t>GPT-3/4 supports 90+ languages</a:t>
          </a:r>
          <a:endParaRPr lang="en-US" sz="2400" kern="1200" dirty="0"/>
        </a:p>
      </dsp:txBody>
      <dsp:txXfrm>
        <a:off x="49947" y="84401"/>
        <a:ext cx="5372813" cy="923270"/>
      </dsp:txXfrm>
    </dsp:sp>
    <dsp:sp modelId="{DC37C826-8DD8-4D75-8967-FF14F3EF813D}">
      <dsp:nvSpPr>
        <dsp:cNvPr id="0" name=""/>
        <dsp:cNvSpPr/>
      </dsp:nvSpPr>
      <dsp:spPr>
        <a:xfrm>
          <a:off x="0" y="1126739"/>
          <a:ext cx="5472707" cy="10231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baseline="0" dirty="0"/>
            <a:t>Training heavily skewed towards English</a:t>
          </a:r>
          <a:endParaRPr lang="en-US" sz="2400" kern="1200" dirty="0"/>
        </a:p>
      </dsp:txBody>
      <dsp:txXfrm>
        <a:off x="49947" y="1176686"/>
        <a:ext cx="5372813" cy="923270"/>
      </dsp:txXfrm>
    </dsp:sp>
    <dsp:sp modelId="{5A65BEBC-3DAA-4C26-958A-8AF0385EF7F5}">
      <dsp:nvSpPr>
        <dsp:cNvPr id="0" name=""/>
        <dsp:cNvSpPr/>
      </dsp:nvSpPr>
      <dsp:spPr>
        <a:xfrm>
          <a:off x="0" y="2219024"/>
          <a:ext cx="5472707" cy="10231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0" i="0" kern="1200" baseline="0" dirty="0"/>
            <a:t>Best capabilities are in English</a:t>
          </a:r>
          <a:endParaRPr lang="en-US" sz="2400" kern="1200" dirty="0"/>
        </a:p>
      </dsp:txBody>
      <dsp:txXfrm>
        <a:off x="49947" y="2268971"/>
        <a:ext cx="5372813" cy="923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3C441-9618-447B-939F-1D250096772D}">
      <dsp:nvSpPr>
        <dsp:cNvPr id="0" name=""/>
        <dsp:cNvSpPr/>
      </dsp:nvSpPr>
      <dsp:spPr>
        <a:xfrm>
          <a:off x="0" y="348465"/>
          <a:ext cx="5415147"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LLM knowledge is limited</a:t>
          </a:r>
        </a:p>
      </dsp:txBody>
      <dsp:txXfrm>
        <a:off x="42722" y="391187"/>
        <a:ext cx="5329703" cy="789716"/>
      </dsp:txXfrm>
    </dsp:sp>
    <dsp:sp modelId="{C9B884D5-9E62-4C00-9504-35BD0D00AC1B}">
      <dsp:nvSpPr>
        <dsp:cNvPr id="0" name=""/>
        <dsp:cNvSpPr/>
      </dsp:nvSpPr>
      <dsp:spPr>
        <a:xfrm>
          <a:off x="0" y="1501993"/>
          <a:ext cx="5415147"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Is LLM knowledge </a:t>
          </a:r>
          <a:r>
            <a:rPr lang="en-US" sz="3400" i="1" kern="1200" dirty="0"/>
            <a:t>biased</a:t>
          </a:r>
          <a:r>
            <a:rPr lang="en-US" sz="3400" kern="1200" dirty="0"/>
            <a:t>?</a:t>
          </a:r>
        </a:p>
      </dsp:txBody>
      <dsp:txXfrm>
        <a:off x="42722" y="1544715"/>
        <a:ext cx="5329703" cy="7897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3C441-9618-447B-939F-1D250096772D}">
      <dsp:nvSpPr>
        <dsp:cNvPr id="0" name=""/>
        <dsp:cNvSpPr/>
      </dsp:nvSpPr>
      <dsp:spPr>
        <a:xfrm>
          <a:off x="0" y="332674"/>
          <a:ext cx="4648200" cy="1432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Word choice may reflect various aspects</a:t>
          </a:r>
        </a:p>
      </dsp:txBody>
      <dsp:txXfrm>
        <a:off x="69908" y="402582"/>
        <a:ext cx="4508384" cy="1292264"/>
      </dsp:txXfrm>
    </dsp:sp>
    <dsp:sp modelId="{3F0672E3-C2CC-479A-83FF-CC0BDBC2940E}">
      <dsp:nvSpPr>
        <dsp:cNvPr id="0" name=""/>
        <dsp:cNvSpPr/>
      </dsp:nvSpPr>
      <dsp:spPr>
        <a:xfrm>
          <a:off x="0" y="1862674"/>
          <a:ext cx="4648200" cy="1432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How to assess knowledge of values?</a:t>
          </a:r>
        </a:p>
      </dsp:txBody>
      <dsp:txXfrm>
        <a:off x="69908" y="1932582"/>
        <a:ext cx="4508384" cy="12922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D52B-CDA7-43C9-9E54-985BE20C24A2}">
      <dsp:nvSpPr>
        <dsp:cNvPr id="0" name=""/>
        <dsp:cNvSpPr/>
      </dsp:nvSpPr>
      <dsp:spPr>
        <a:xfrm>
          <a:off x="4262" y="354882"/>
          <a:ext cx="2562794" cy="58027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Hofstede's Cultural Dimensions Theory</a:t>
          </a:r>
          <a:endParaRPr lang="en-US" sz="1500" kern="1200" dirty="0"/>
        </a:p>
      </dsp:txBody>
      <dsp:txXfrm>
        <a:off x="4262" y="354882"/>
        <a:ext cx="2562794" cy="580279"/>
      </dsp:txXfrm>
    </dsp:sp>
    <dsp:sp modelId="{334A0856-A225-4500-A1EB-603081D793A7}">
      <dsp:nvSpPr>
        <dsp:cNvPr id="0" name=""/>
        <dsp:cNvSpPr/>
      </dsp:nvSpPr>
      <dsp:spPr>
        <a:xfrm>
          <a:off x="4262" y="935162"/>
          <a:ext cx="2562794" cy="22234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a:t>Power distance</a:t>
          </a:r>
          <a:endParaRPr lang="en-US" sz="1500" kern="1200"/>
        </a:p>
        <a:p>
          <a:pPr marL="114300" lvl="1" indent="-114300" algn="l" defTabSz="666750">
            <a:lnSpc>
              <a:spcPct val="90000"/>
            </a:lnSpc>
            <a:spcBef>
              <a:spcPct val="0"/>
            </a:spcBef>
            <a:spcAft>
              <a:spcPct val="15000"/>
            </a:spcAft>
            <a:buChar char="•"/>
          </a:pPr>
          <a:r>
            <a:rPr lang="en-GB" sz="1500" kern="1200" dirty="0"/>
            <a:t>Individualism/collectivism</a:t>
          </a:r>
          <a:endParaRPr lang="en-US" sz="1500" kern="1200" dirty="0"/>
        </a:p>
        <a:p>
          <a:pPr marL="114300" lvl="1" indent="-114300" algn="l" defTabSz="666750">
            <a:lnSpc>
              <a:spcPct val="90000"/>
            </a:lnSpc>
            <a:spcBef>
              <a:spcPct val="0"/>
            </a:spcBef>
            <a:spcAft>
              <a:spcPct val="15000"/>
            </a:spcAft>
            <a:buChar char="•"/>
          </a:pPr>
          <a:r>
            <a:rPr lang="en-GB" sz="1500" kern="1200" dirty="0"/>
            <a:t>Uncertainty avoidance</a:t>
          </a:r>
          <a:endParaRPr lang="en-US" sz="1500" kern="1200" dirty="0"/>
        </a:p>
        <a:p>
          <a:pPr marL="114300" lvl="1" indent="-114300" algn="l" defTabSz="666750">
            <a:lnSpc>
              <a:spcPct val="90000"/>
            </a:lnSpc>
            <a:spcBef>
              <a:spcPct val="0"/>
            </a:spcBef>
            <a:spcAft>
              <a:spcPct val="15000"/>
            </a:spcAft>
            <a:buChar char="•"/>
          </a:pPr>
          <a:r>
            <a:rPr lang="en-GB" sz="1500" kern="1200"/>
            <a:t>Masculinity/femininity</a:t>
          </a:r>
          <a:endParaRPr lang="en-US" sz="1500" kern="1200"/>
        </a:p>
        <a:p>
          <a:pPr marL="114300" lvl="1" indent="-114300" algn="l" defTabSz="666750">
            <a:lnSpc>
              <a:spcPct val="90000"/>
            </a:lnSpc>
            <a:spcBef>
              <a:spcPct val="0"/>
            </a:spcBef>
            <a:spcAft>
              <a:spcPct val="15000"/>
            </a:spcAft>
            <a:buChar char="•"/>
          </a:pPr>
          <a:r>
            <a:rPr lang="en-US" sz="1500" kern="1200"/>
            <a:t>Long-term orientation/short-term orientation</a:t>
          </a:r>
        </a:p>
        <a:p>
          <a:pPr marL="114300" lvl="1" indent="-114300" algn="l" defTabSz="666750">
            <a:lnSpc>
              <a:spcPct val="90000"/>
            </a:lnSpc>
            <a:spcBef>
              <a:spcPct val="0"/>
            </a:spcBef>
            <a:spcAft>
              <a:spcPct val="15000"/>
            </a:spcAft>
            <a:buChar char="•"/>
          </a:pPr>
          <a:r>
            <a:rPr lang="en-GB" sz="1500" kern="1200"/>
            <a:t>Indulgence/restraint</a:t>
          </a:r>
          <a:endParaRPr lang="en-US" sz="1500" kern="1200"/>
        </a:p>
      </dsp:txBody>
      <dsp:txXfrm>
        <a:off x="4262" y="935162"/>
        <a:ext cx="2562794" cy="2223450"/>
      </dsp:txXfrm>
    </dsp:sp>
    <dsp:sp modelId="{65E4A28C-F509-4D16-A9CE-C5425C4B9552}">
      <dsp:nvSpPr>
        <dsp:cNvPr id="0" name=""/>
        <dsp:cNvSpPr/>
      </dsp:nvSpPr>
      <dsp:spPr>
        <a:xfrm>
          <a:off x="2925848" y="354882"/>
          <a:ext cx="2562794" cy="58027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a:t>World Values Survey</a:t>
          </a:r>
          <a:endParaRPr lang="en-US" sz="1500" kern="1200"/>
        </a:p>
      </dsp:txBody>
      <dsp:txXfrm>
        <a:off x="2925848" y="354882"/>
        <a:ext cx="2562794" cy="580279"/>
      </dsp:txXfrm>
    </dsp:sp>
    <dsp:sp modelId="{90999D69-C1DE-4D19-BDA6-B8CF699EC6DB}">
      <dsp:nvSpPr>
        <dsp:cNvPr id="0" name=""/>
        <dsp:cNvSpPr/>
      </dsp:nvSpPr>
      <dsp:spPr>
        <a:xfrm>
          <a:off x="2925848" y="935162"/>
          <a:ext cx="2562794" cy="22234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a:t>Traditional/secular-rational</a:t>
          </a:r>
          <a:endParaRPr lang="en-US" sz="1500" kern="1200"/>
        </a:p>
        <a:p>
          <a:pPr marL="114300" lvl="1" indent="-114300" algn="l" defTabSz="666750">
            <a:lnSpc>
              <a:spcPct val="90000"/>
            </a:lnSpc>
            <a:spcBef>
              <a:spcPct val="0"/>
            </a:spcBef>
            <a:spcAft>
              <a:spcPct val="15000"/>
            </a:spcAft>
            <a:buChar char="•"/>
          </a:pPr>
          <a:r>
            <a:rPr lang="en-GB" sz="1500" kern="1200" dirty="0"/>
            <a:t>Survival/self-expression</a:t>
          </a:r>
          <a:endParaRPr lang="en-US" sz="1500" kern="1200" dirty="0"/>
        </a:p>
      </dsp:txBody>
      <dsp:txXfrm>
        <a:off x="2925848" y="935162"/>
        <a:ext cx="2562794" cy="2223450"/>
      </dsp:txXfrm>
    </dsp:sp>
    <dsp:sp modelId="{5A000295-700C-43B0-91AA-9772F71668E4}">
      <dsp:nvSpPr>
        <dsp:cNvPr id="0" name=""/>
        <dsp:cNvSpPr/>
      </dsp:nvSpPr>
      <dsp:spPr>
        <a:xfrm>
          <a:off x="5847434" y="354882"/>
          <a:ext cx="2562794" cy="58027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Moral Foundations Theory</a:t>
          </a:r>
          <a:endParaRPr lang="en-US" sz="1500" kern="1200" dirty="0"/>
        </a:p>
      </dsp:txBody>
      <dsp:txXfrm>
        <a:off x="5847434" y="354882"/>
        <a:ext cx="2562794" cy="580279"/>
      </dsp:txXfrm>
    </dsp:sp>
    <dsp:sp modelId="{DBC949E9-AEEA-47D0-9129-9EFCC231B4BB}">
      <dsp:nvSpPr>
        <dsp:cNvPr id="0" name=""/>
        <dsp:cNvSpPr/>
      </dsp:nvSpPr>
      <dsp:spPr>
        <a:xfrm>
          <a:off x="5847434" y="935162"/>
          <a:ext cx="2562794" cy="22234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Care/harm</a:t>
          </a:r>
          <a:endParaRPr lang="en-US" sz="1500" kern="1200" dirty="0"/>
        </a:p>
        <a:p>
          <a:pPr marL="114300" lvl="1" indent="-114300" algn="l" defTabSz="666750">
            <a:lnSpc>
              <a:spcPct val="90000"/>
            </a:lnSpc>
            <a:spcBef>
              <a:spcPct val="0"/>
            </a:spcBef>
            <a:spcAft>
              <a:spcPct val="15000"/>
            </a:spcAft>
            <a:buChar char="•"/>
          </a:pPr>
          <a:r>
            <a:rPr lang="en-GB" sz="1500" kern="1200" dirty="0"/>
            <a:t>Fairness/cheating</a:t>
          </a:r>
          <a:endParaRPr lang="en-US" sz="1500" kern="1200" dirty="0"/>
        </a:p>
        <a:p>
          <a:pPr marL="114300" lvl="1" indent="-114300" algn="l" defTabSz="666750">
            <a:lnSpc>
              <a:spcPct val="90000"/>
            </a:lnSpc>
            <a:spcBef>
              <a:spcPct val="0"/>
            </a:spcBef>
            <a:spcAft>
              <a:spcPct val="15000"/>
            </a:spcAft>
            <a:buChar char="•"/>
          </a:pPr>
          <a:r>
            <a:rPr lang="en-GB" sz="1500" kern="1200" dirty="0"/>
            <a:t>Loyalty/betrayal</a:t>
          </a:r>
          <a:endParaRPr lang="en-US" sz="1500" kern="1200" dirty="0"/>
        </a:p>
        <a:p>
          <a:pPr marL="114300" lvl="1" indent="-114300" algn="l" defTabSz="666750">
            <a:lnSpc>
              <a:spcPct val="90000"/>
            </a:lnSpc>
            <a:spcBef>
              <a:spcPct val="0"/>
            </a:spcBef>
            <a:spcAft>
              <a:spcPct val="15000"/>
            </a:spcAft>
            <a:buChar char="•"/>
          </a:pPr>
          <a:r>
            <a:rPr lang="en-GB" sz="1500" kern="1200" dirty="0"/>
            <a:t>Authority/subversion</a:t>
          </a:r>
          <a:endParaRPr lang="en-US" sz="1500" kern="1200" dirty="0"/>
        </a:p>
        <a:p>
          <a:pPr marL="114300" lvl="1" indent="-114300" algn="l" defTabSz="666750">
            <a:lnSpc>
              <a:spcPct val="90000"/>
            </a:lnSpc>
            <a:spcBef>
              <a:spcPct val="0"/>
            </a:spcBef>
            <a:spcAft>
              <a:spcPct val="15000"/>
            </a:spcAft>
            <a:buChar char="•"/>
          </a:pPr>
          <a:r>
            <a:rPr lang="en-GB" sz="1500" kern="1200" dirty="0"/>
            <a:t>Sanctity/degradation</a:t>
          </a:r>
          <a:endParaRPr lang="en-US" sz="1500" kern="1200" dirty="0"/>
        </a:p>
        <a:p>
          <a:pPr marL="114300" lvl="1" indent="-114300" algn="l" defTabSz="666750">
            <a:lnSpc>
              <a:spcPct val="90000"/>
            </a:lnSpc>
            <a:spcBef>
              <a:spcPct val="0"/>
            </a:spcBef>
            <a:spcAft>
              <a:spcPct val="15000"/>
            </a:spcAft>
            <a:buChar char="•"/>
          </a:pPr>
          <a:r>
            <a:rPr lang="en-GB" sz="1500" kern="1200" dirty="0"/>
            <a:t>Liberty/oppression</a:t>
          </a:r>
          <a:endParaRPr lang="en-US" sz="1500" kern="1200" dirty="0"/>
        </a:p>
      </dsp:txBody>
      <dsp:txXfrm>
        <a:off x="5847434" y="935162"/>
        <a:ext cx="2562794" cy="2223450"/>
      </dsp:txXfrm>
    </dsp:sp>
    <dsp:sp modelId="{79EE51EA-BE62-4BE4-9AD5-2C51B2241111}">
      <dsp:nvSpPr>
        <dsp:cNvPr id="0" name=""/>
        <dsp:cNvSpPr/>
      </dsp:nvSpPr>
      <dsp:spPr>
        <a:xfrm>
          <a:off x="8769020" y="354882"/>
          <a:ext cx="2562794" cy="58027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a:t>European Values Study</a:t>
          </a:r>
          <a:endParaRPr lang="en-US" sz="1500" kern="1200"/>
        </a:p>
      </dsp:txBody>
      <dsp:txXfrm>
        <a:off x="8769020" y="354882"/>
        <a:ext cx="2562794" cy="580279"/>
      </dsp:txXfrm>
    </dsp:sp>
    <dsp:sp modelId="{3095A154-7671-4F78-B351-4641BA379752}">
      <dsp:nvSpPr>
        <dsp:cNvPr id="0" name=""/>
        <dsp:cNvSpPr/>
      </dsp:nvSpPr>
      <dsp:spPr>
        <a:xfrm>
          <a:off x="8769020" y="935162"/>
          <a:ext cx="2562794" cy="22234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Personal freedom</a:t>
          </a:r>
        </a:p>
        <a:p>
          <a:pPr marL="114300" lvl="1" indent="-114300" algn="l" defTabSz="666750">
            <a:lnSpc>
              <a:spcPct val="90000"/>
            </a:lnSpc>
            <a:spcBef>
              <a:spcPct val="0"/>
            </a:spcBef>
            <a:spcAft>
              <a:spcPct val="15000"/>
            </a:spcAft>
            <a:buChar char="•"/>
          </a:pPr>
          <a:r>
            <a:rPr lang="en-US" sz="1500" kern="1200"/>
            <a:t>Individual autonomy</a:t>
          </a:r>
        </a:p>
        <a:p>
          <a:pPr marL="114300" lvl="1" indent="-114300" algn="l" defTabSz="666750">
            <a:lnSpc>
              <a:spcPct val="90000"/>
            </a:lnSpc>
            <a:spcBef>
              <a:spcPct val="0"/>
            </a:spcBef>
            <a:spcAft>
              <a:spcPct val="15000"/>
            </a:spcAft>
            <a:buChar char="•"/>
          </a:pPr>
          <a:r>
            <a:rPr lang="en-US" sz="1500" kern="1200"/>
            <a:t>Social solidarity</a:t>
          </a:r>
        </a:p>
        <a:p>
          <a:pPr marL="114300" lvl="1" indent="-114300" algn="l" defTabSz="666750">
            <a:lnSpc>
              <a:spcPct val="90000"/>
            </a:lnSpc>
            <a:spcBef>
              <a:spcPct val="0"/>
            </a:spcBef>
            <a:spcAft>
              <a:spcPct val="15000"/>
            </a:spcAft>
            <a:buChar char="•"/>
          </a:pPr>
          <a:r>
            <a:rPr lang="en-US" sz="1500" kern="1200"/>
            <a:t>Ethnic tolerance</a:t>
          </a:r>
        </a:p>
        <a:p>
          <a:pPr marL="114300" lvl="1" indent="-114300" algn="l" defTabSz="666750">
            <a:lnSpc>
              <a:spcPct val="90000"/>
            </a:lnSpc>
            <a:spcBef>
              <a:spcPct val="0"/>
            </a:spcBef>
            <a:spcAft>
              <a:spcPct val="15000"/>
            </a:spcAft>
            <a:buChar char="•"/>
          </a:pPr>
          <a:r>
            <a:rPr lang="en-US" sz="1500" kern="1200"/>
            <a:t>Civic honesty</a:t>
          </a:r>
        </a:p>
        <a:p>
          <a:pPr marL="114300" lvl="1" indent="-114300" algn="l" defTabSz="666750">
            <a:lnSpc>
              <a:spcPct val="90000"/>
            </a:lnSpc>
            <a:spcBef>
              <a:spcPct val="0"/>
            </a:spcBef>
            <a:spcAft>
              <a:spcPct val="15000"/>
            </a:spcAft>
            <a:buChar char="•"/>
          </a:pPr>
          <a:r>
            <a:rPr lang="en-US" sz="1500" kern="1200"/>
            <a:t>Gender equality</a:t>
          </a:r>
        </a:p>
        <a:p>
          <a:pPr marL="114300" lvl="1" indent="-114300" algn="l" defTabSz="666750">
            <a:lnSpc>
              <a:spcPct val="90000"/>
            </a:lnSpc>
            <a:spcBef>
              <a:spcPct val="0"/>
            </a:spcBef>
            <a:spcAft>
              <a:spcPct val="15000"/>
            </a:spcAft>
            <a:buChar char="•"/>
          </a:pPr>
          <a:r>
            <a:rPr lang="en-US" sz="1500" kern="1200" dirty="0"/>
            <a:t>Liberal democracy</a:t>
          </a:r>
        </a:p>
      </dsp:txBody>
      <dsp:txXfrm>
        <a:off x="8769020" y="935162"/>
        <a:ext cx="2562794" cy="2223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3C441-9618-447B-939F-1D250096772D}">
      <dsp:nvSpPr>
        <dsp:cNvPr id="0" name=""/>
        <dsp:cNvSpPr/>
      </dsp:nvSpPr>
      <dsp:spPr>
        <a:xfrm>
          <a:off x="0" y="29635"/>
          <a:ext cx="6658858"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Common cross-cultural analysis tool</a:t>
          </a:r>
          <a:endParaRPr lang="en-US" sz="3000" kern="1200" dirty="0"/>
        </a:p>
      </dsp:txBody>
      <dsp:txXfrm>
        <a:off x="37696" y="67331"/>
        <a:ext cx="6583466" cy="696808"/>
      </dsp:txXfrm>
    </dsp:sp>
    <dsp:sp modelId="{50D98632-CB36-4507-B251-02A621132B70}">
      <dsp:nvSpPr>
        <dsp:cNvPr id="0" name=""/>
        <dsp:cNvSpPr/>
      </dsp:nvSpPr>
      <dsp:spPr>
        <a:xfrm>
          <a:off x="0" y="888236"/>
          <a:ext cx="6658858"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Consists of 24 questions</a:t>
          </a:r>
          <a:endParaRPr lang="en-US" sz="3000" kern="1200" dirty="0"/>
        </a:p>
      </dsp:txBody>
      <dsp:txXfrm>
        <a:off x="37696" y="925932"/>
        <a:ext cx="6583466" cy="696808"/>
      </dsp:txXfrm>
    </dsp:sp>
    <dsp:sp modelId="{86A01199-1FF4-46CA-9DC8-6A3456D96F07}">
      <dsp:nvSpPr>
        <dsp:cNvPr id="0" name=""/>
        <dsp:cNvSpPr/>
      </dsp:nvSpPr>
      <dsp:spPr>
        <a:xfrm>
          <a:off x="0" y="1746835"/>
          <a:ext cx="6658858"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Official translations to 20+ languages</a:t>
          </a:r>
        </a:p>
      </dsp:txBody>
      <dsp:txXfrm>
        <a:off x="37696" y="1784531"/>
        <a:ext cx="6583466" cy="696808"/>
      </dsp:txXfrm>
    </dsp:sp>
    <dsp:sp modelId="{DCD3A451-7531-4A30-8351-E42196313A77}">
      <dsp:nvSpPr>
        <dsp:cNvPr id="0" name=""/>
        <dsp:cNvSpPr/>
      </dsp:nvSpPr>
      <dsp:spPr>
        <a:xfrm>
          <a:off x="0" y="2605435"/>
          <a:ext cx="6658858" cy="772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Data available from 112+ countries</a:t>
          </a:r>
        </a:p>
      </dsp:txBody>
      <dsp:txXfrm>
        <a:off x="37696" y="2643131"/>
        <a:ext cx="6583466" cy="696808"/>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04/09/2023</a:t>
            </a:fld>
            <a:endParaRPr lang="en-GB" dirty="0"/>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dirty="0"/>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04/09/2023</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##-AccessibilityAssistant: Skip layout check-##</a:t>
            </a:r>
          </a:p>
        </p:txBody>
      </p:sp>
      <p:sp>
        <p:nvSpPr>
          <p:cNvPr id="4" name="Slide Number Placeholder 3"/>
          <p:cNvSpPr>
            <a:spLocks noGrp="1"/>
          </p:cNvSpPr>
          <p:nvPr>
            <p:ph type="sldNum" sz="quarter" idx="5"/>
          </p:nvPr>
        </p:nvSpPr>
        <p:spPr/>
        <p:txBody>
          <a:bodyPr/>
          <a:lstStyle/>
          <a:p>
            <a:fld id="{49436F85-577F-4A92-A47F-D540A2BCC821}" type="slidenum">
              <a:rPr lang="en-GB" smtClean="0"/>
              <a:t>1</a:t>
            </a:fld>
            <a:endParaRPr lang="en-GB" dirty="0"/>
          </a:p>
        </p:txBody>
      </p:sp>
    </p:spTree>
    <p:extLst>
      <p:ext uri="{BB962C8B-B14F-4D97-AF65-F5344CB8AC3E}">
        <p14:creationId xmlns:p14="http://schemas.microsoft.com/office/powerpoint/2010/main" val="150768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10</a:t>
            </a:fld>
            <a:endParaRPr lang="en-GB"/>
          </a:p>
        </p:txBody>
      </p:sp>
    </p:spTree>
    <p:extLst>
      <p:ext uri="{BB962C8B-B14F-4D97-AF65-F5344CB8AC3E}">
        <p14:creationId xmlns:p14="http://schemas.microsoft.com/office/powerpoint/2010/main" val="90067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11</a:t>
            </a:fld>
            <a:endParaRPr lang="en-GB"/>
          </a:p>
        </p:txBody>
      </p:sp>
    </p:spTree>
    <p:extLst>
      <p:ext uri="{BB962C8B-B14F-4D97-AF65-F5344CB8AC3E}">
        <p14:creationId xmlns:p14="http://schemas.microsoft.com/office/powerpoint/2010/main" val="365921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12</a:t>
            </a:fld>
            <a:endParaRPr lang="en-GB" dirty="0"/>
          </a:p>
        </p:txBody>
      </p:sp>
    </p:spTree>
    <p:extLst>
      <p:ext uri="{BB962C8B-B14F-4D97-AF65-F5344CB8AC3E}">
        <p14:creationId xmlns:p14="http://schemas.microsoft.com/office/powerpoint/2010/main" val="104876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13</a:t>
            </a:fld>
            <a:endParaRPr lang="en-GB" dirty="0"/>
          </a:p>
        </p:txBody>
      </p:sp>
    </p:spTree>
    <p:extLst>
      <p:ext uri="{BB962C8B-B14F-4D97-AF65-F5344CB8AC3E}">
        <p14:creationId xmlns:p14="http://schemas.microsoft.com/office/powerpoint/2010/main" val="174510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icrosoft New Tai Lue"/>
              </a:rPr>
              <a:t>Understanding culture's role in NLP</a:t>
            </a:r>
            <a:endParaRPr lang="en-US" b="0" i="0" dirty="0">
              <a:effectLst/>
              <a:latin typeface="Arial" panose="020B0604020202020204" pitchFamily="34" charset="0"/>
            </a:endParaRPr>
          </a:p>
          <a:p>
            <a:r>
              <a:rPr lang="en-US" b="0" i="0" dirty="0">
                <a:effectLst/>
                <a:latin typeface="Arial" panose="020B0604020202020204" pitchFamily="34" charset="0"/>
              </a:rPr>
              <a:t>Language and culture are </a:t>
            </a:r>
            <a:r>
              <a:rPr lang="en-US" b="1" i="0" dirty="0">
                <a:effectLst/>
                <a:latin typeface="Arial" panose="020B0604020202020204" pitchFamily="34" charset="0"/>
              </a:rPr>
              <a:t>intertwined</a:t>
            </a:r>
          </a:p>
          <a:p>
            <a:r>
              <a:rPr lang="en-US" b="1" i="0" dirty="0">
                <a:effectLst/>
                <a:latin typeface="Arial" panose="020B0604020202020204" pitchFamily="34" charset="0"/>
              </a:rPr>
              <a:t>Guides</a:t>
            </a:r>
            <a:r>
              <a:rPr lang="en-US" b="0" i="0" dirty="0">
                <a:effectLst/>
                <a:latin typeface="Arial" panose="020B0604020202020204" pitchFamily="34" charset="0"/>
              </a:rPr>
              <a:t> rather than a strict decomposition</a:t>
            </a:r>
          </a:p>
          <a:p>
            <a:r>
              <a:rPr lang="en-US" b="0" i="0" dirty="0">
                <a:effectLst/>
                <a:latin typeface="Arial" panose="020B0604020202020204" pitchFamily="34" charset="0"/>
              </a:rPr>
              <a:t>All dimensions but form are unobserved, the dark matter of AI: not only commonsense (</a:t>
            </a:r>
            <a:r>
              <a:rPr lang="en-US" b="0" i="0" dirty="0" err="1">
                <a:effectLst/>
                <a:latin typeface="Arial" panose="020B0604020202020204" pitchFamily="34" charset="0"/>
              </a:rPr>
              <a:t>Yejin</a:t>
            </a:r>
            <a:r>
              <a:rPr lang="en-US" b="0" i="0" dirty="0">
                <a:effectLst/>
                <a:latin typeface="Arial" panose="020B0604020202020204" pitchFamily="34" charset="0"/>
              </a:rPr>
              <a:t> Choi)</a:t>
            </a:r>
            <a:endParaRPr lang="en-US" dirty="0"/>
          </a:p>
          <a:p>
            <a:r>
              <a:rPr lang="en-GB" dirty="0"/>
              <a:t>The main point: culture as a very high-dimensional object rather than a category</a:t>
            </a:r>
          </a:p>
        </p:txBody>
      </p:sp>
      <p:sp>
        <p:nvSpPr>
          <p:cNvPr id="4" name="Slide Number Placeholder 3"/>
          <p:cNvSpPr>
            <a:spLocks noGrp="1"/>
          </p:cNvSpPr>
          <p:nvPr>
            <p:ph type="sldNum" sz="quarter" idx="5"/>
          </p:nvPr>
        </p:nvSpPr>
        <p:spPr/>
        <p:txBody>
          <a:bodyPr/>
          <a:lstStyle/>
          <a:p>
            <a:fld id="{49436F85-577F-4A92-A47F-D540A2BCC821}" type="slidenum">
              <a:rPr lang="en-GB" smtClean="0"/>
              <a:t>14</a:t>
            </a:fld>
            <a:endParaRPr lang="en-GB" dirty="0"/>
          </a:p>
        </p:txBody>
      </p:sp>
    </p:spTree>
    <p:extLst>
      <p:ext uri="{BB962C8B-B14F-4D97-AF65-F5344CB8AC3E}">
        <p14:creationId xmlns:p14="http://schemas.microsoft.com/office/powerpoint/2010/main" val="3826459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Fine-grained dimensions</a:t>
            </a:r>
          </a:p>
        </p:txBody>
      </p:sp>
      <p:sp>
        <p:nvSpPr>
          <p:cNvPr id="4" name="Slide Number Placeholder 3"/>
          <p:cNvSpPr>
            <a:spLocks noGrp="1"/>
          </p:cNvSpPr>
          <p:nvPr>
            <p:ph type="sldNum" sz="quarter" idx="5"/>
          </p:nvPr>
        </p:nvSpPr>
        <p:spPr/>
        <p:txBody>
          <a:bodyPr/>
          <a:lstStyle/>
          <a:p>
            <a:fld id="{49436F85-577F-4A92-A47F-D540A2BCC821}" type="slidenum">
              <a:rPr lang="en-GB" smtClean="0"/>
              <a:t>15</a:t>
            </a:fld>
            <a:endParaRPr lang="en-GB" dirty="0"/>
          </a:p>
        </p:txBody>
      </p:sp>
    </p:spTree>
    <p:extLst>
      <p:ext uri="{BB962C8B-B14F-4D97-AF65-F5344CB8AC3E}">
        <p14:creationId xmlns:p14="http://schemas.microsoft.com/office/powerpoint/2010/main" val="172874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16</a:t>
            </a:fld>
            <a:endParaRPr lang="en-GB" dirty="0"/>
          </a:p>
        </p:txBody>
      </p:sp>
    </p:spTree>
    <p:extLst>
      <p:ext uri="{BB962C8B-B14F-4D97-AF65-F5344CB8AC3E}">
        <p14:creationId xmlns:p14="http://schemas.microsoft.com/office/powerpoint/2010/main" val="2912038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dirty="0"/>
          </a:p>
        </p:txBody>
      </p:sp>
    </p:spTree>
    <p:extLst>
      <p:ext uri="{BB962C8B-B14F-4D97-AF65-F5344CB8AC3E}">
        <p14:creationId xmlns:p14="http://schemas.microsoft.com/office/powerpoint/2010/main" val="2234553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18</a:t>
            </a:fld>
            <a:endParaRPr lang="en-GB" dirty="0"/>
          </a:p>
        </p:txBody>
      </p:sp>
    </p:spTree>
    <p:extLst>
      <p:ext uri="{BB962C8B-B14F-4D97-AF65-F5344CB8AC3E}">
        <p14:creationId xmlns:p14="http://schemas.microsoft.com/office/powerpoint/2010/main" val="14437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19</a:t>
            </a:fld>
            <a:endParaRPr lang="en-GB" dirty="0"/>
          </a:p>
        </p:txBody>
      </p:sp>
    </p:spTree>
    <p:extLst>
      <p:ext uri="{BB962C8B-B14F-4D97-AF65-F5344CB8AC3E}">
        <p14:creationId xmlns:p14="http://schemas.microsoft.com/office/powerpoint/2010/main" val="77863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2</a:t>
            </a:fld>
            <a:endParaRPr lang="en-GB" dirty="0"/>
          </a:p>
        </p:txBody>
      </p:sp>
    </p:spTree>
    <p:extLst>
      <p:ext uri="{BB962C8B-B14F-4D97-AF65-F5344CB8AC3E}">
        <p14:creationId xmlns:p14="http://schemas.microsoft.com/office/powerpoint/2010/main" val="2726905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Controversial. I agree with Kevin Munger, bots should not use the word “I”</a:t>
            </a:r>
          </a:p>
        </p:txBody>
      </p:sp>
      <p:sp>
        <p:nvSpPr>
          <p:cNvPr id="4" name="Slide Number Placeholder 3"/>
          <p:cNvSpPr>
            <a:spLocks noGrp="1"/>
          </p:cNvSpPr>
          <p:nvPr>
            <p:ph type="sldNum" sz="quarter" idx="5"/>
          </p:nvPr>
        </p:nvSpPr>
        <p:spPr/>
        <p:txBody>
          <a:bodyPr/>
          <a:lstStyle/>
          <a:p>
            <a:fld id="{49436F85-577F-4A92-A47F-D540A2BCC821}" type="slidenum">
              <a:rPr lang="en-GB" smtClean="0"/>
              <a:t>20</a:t>
            </a:fld>
            <a:endParaRPr lang="en-GB" dirty="0"/>
          </a:p>
        </p:txBody>
      </p:sp>
    </p:spTree>
    <p:extLst>
      <p:ext uri="{BB962C8B-B14F-4D97-AF65-F5344CB8AC3E}">
        <p14:creationId xmlns:p14="http://schemas.microsoft.com/office/powerpoint/2010/main" val="3681049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21</a:t>
            </a:fld>
            <a:endParaRPr lang="en-GB" dirty="0"/>
          </a:p>
        </p:txBody>
      </p:sp>
    </p:spTree>
    <p:extLst>
      <p:ext uri="{BB962C8B-B14F-4D97-AF65-F5344CB8AC3E}">
        <p14:creationId xmlns:p14="http://schemas.microsoft.com/office/powerpoint/2010/main" val="3092792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22</a:t>
            </a:fld>
            <a:endParaRPr lang="en-GB" dirty="0"/>
          </a:p>
        </p:txBody>
      </p:sp>
    </p:spTree>
    <p:extLst>
      <p:ext uri="{BB962C8B-B14F-4D97-AF65-F5344CB8AC3E}">
        <p14:creationId xmlns:p14="http://schemas.microsoft.com/office/powerpoint/2010/main" val="549039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23</a:t>
            </a:fld>
            <a:endParaRPr lang="en-GB" dirty="0"/>
          </a:p>
        </p:txBody>
      </p:sp>
    </p:spTree>
    <p:extLst>
      <p:ext uri="{BB962C8B-B14F-4D97-AF65-F5344CB8AC3E}">
        <p14:creationId xmlns:p14="http://schemas.microsoft.com/office/powerpoint/2010/main" val="416127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24</a:t>
            </a:fld>
            <a:endParaRPr lang="en-GB" dirty="0"/>
          </a:p>
        </p:txBody>
      </p:sp>
    </p:spTree>
    <p:extLst>
      <p:ext uri="{BB962C8B-B14F-4D97-AF65-F5344CB8AC3E}">
        <p14:creationId xmlns:p14="http://schemas.microsoft.com/office/powerpoint/2010/main" val="139666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25</a:t>
            </a:fld>
            <a:endParaRPr lang="en-GB" dirty="0"/>
          </a:p>
        </p:txBody>
      </p:sp>
    </p:spTree>
    <p:extLst>
      <p:ext uri="{BB962C8B-B14F-4D97-AF65-F5344CB8AC3E}">
        <p14:creationId xmlns:p14="http://schemas.microsoft.com/office/powerpoint/2010/main" val="1863905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26</a:t>
            </a:fld>
            <a:endParaRPr lang="en-GB" dirty="0"/>
          </a:p>
        </p:txBody>
      </p:sp>
    </p:spTree>
    <p:extLst>
      <p:ext uri="{BB962C8B-B14F-4D97-AF65-F5344CB8AC3E}">
        <p14:creationId xmlns:p14="http://schemas.microsoft.com/office/powerpoint/2010/main" val="3503198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cs typeface="Calibri"/>
              </a:rPr>
              <a:t>Cannot assume identity</a:t>
            </a:r>
          </a:p>
          <a:p>
            <a:pPr marL="342900" indent="-342900">
              <a:lnSpc>
                <a:spcPct val="150000"/>
              </a:lnSpc>
              <a:buFont typeface="Arial" panose="020B0604020202020204" pitchFamily="34" charset="0"/>
              <a:buChar char="•"/>
            </a:pPr>
            <a:r>
              <a:rPr lang="en-US" sz="1200" dirty="0"/>
              <a:t>Low correlations overall</a:t>
            </a:r>
            <a:endParaRPr lang="en-US" dirty="0">
              <a:cs typeface="Calibri"/>
            </a:endParaRPr>
          </a:p>
          <a:p>
            <a:pPr marL="342900" indent="-342900">
              <a:lnSpc>
                <a:spcPct val="150000"/>
              </a:lnSpc>
              <a:buFont typeface="Arial" panose="020B0604020202020204" pitchFamily="34" charset="0"/>
              <a:buChar char="•"/>
            </a:pPr>
            <a:r>
              <a:rPr lang="en-US" sz="1200" dirty="0"/>
              <a:t>Highest correlation with USA</a:t>
            </a:r>
          </a:p>
          <a:p>
            <a:pPr marL="342900" indent="-342900">
              <a:lnSpc>
                <a:spcPct val="150000"/>
              </a:lnSpc>
              <a:buFont typeface="Arial" panose="020B0604020202020204" pitchFamily="34" charset="0"/>
              <a:buChar char="•"/>
            </a:pPr>
            <a:r>
              <a:rPr lang="en-US" altLang="zh-CN" sz="1200" dirty="0"/>
              <a:t>B</a:t>
            </a:r>
            <a:r>
              <a:rPr lang="en-US" sz="1200" dirty="0"/>
              <a:t>etter correlation when prompting in the corresponding language</a:t>
            </a:r>
          </a:p>
        </p:txBody>
      </p:sp>
      <p:sp>
        <p:nvSpPr>
          <p:cNvPr id="4" name="Slide Number Placeholder 3"/>
          <p:cNvSpPr>
            <a:spLocks noGrp="1"/>
          </p:cNvSpPr>
          <p:nvPr>
            <p:ph type="sldNum" sz="quarter" idx="5"/>
          </p:nvPr>
        </p:nvSpPr>
        <p:spPr/>
        <p:txBody>
          <a:bodyPr/>
          <a:lstStyle/>
          <a:p>
            <a:fld id="{49436F85-577F-4A92-A47F-D540A2BCC821}" type="slidenum">
              <a:rPr lang="en-GB" smtClean="0"/>
              <a:t>27</a:t>
            </a:fld>
            <a:endParaRPr lang="en-GB" dirty="0"/>
          </a:p>
        </p:txBody>
      </p:sp>
    </p:spTree>
    <p:extLst>
      <p:ext uri="{BB962C8B-B14F-4D97-AF65-F5344CB8AC3E}">
        <p14:creationId xmlns:p14="http://schemas.microsoft.com/office/powerpoint/2010/main" val="3136366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icrosoft New Tai Lue"/>
              </a:rPr>
              <a:t>Culture is multifaceted and </a:t>
            </a:r>
            <a:r>
              <a:rPr lang="en-US" b="1" dirty="0">
                <a:cs typeface="Microsoft New Tai Lue"/>
              </a:rPr>
              <a:t>complex</a:t>
            </a:r>
          </a:p>
          <a:p>
            <a:r>
              <a:rPr lang="en-US" dirty="0">
                <a:cs typeface="Microsoft New Tai Lue"/>
              </a:rPr>
              <a:t>There is enormous </a:t>
            </a:r>
            <a:r>
              <a:rPr lang="en-US" b="1" dirty="0">
                <a:cs typeface="Microsoft New Tai Lue"/>
              </a:rPr>
              <a:t>diversity</a:t>
            </a:r>
            <a:r>
              <a:rPr lang="en-US" dirty="0">
                <a:cs typeface="Microsoft New Tai Lue"/>
              </a:rPr>
              <a:t> among speakers of the same language</a:t>
            </a:r>
          </a:p>
          <a:p>
            <a:r>
              <a:rPr lang="en-GB" dirty="0"/>
              <a:t>The information monoculture</a:t>
            </a:r>
          </a:p>
        </p:txBody>
      </p:sp>
      <p:sp>
        <p:nvSpPr>
          <p:cNvPr id="4" name="Slide Number Placeholder 3"/>
          <p:cNvSpPr>
            <a:spLocks noGrp="1"/>
          </p:cNvSpPr>
          <p:nvPr>
            <p:ph type="sldNum" sz="quarter" idx="5"/>
          </p:nvPr>
        </p:nvSpPr>
        <p:spPr/>
        <p:txBody>
          <a:bodyPr/>
          <a:lstStyle/>
          <a:p>
            <a:fld id="{49436F85-577F-4A92-A47F-D540A2BCC821}" type="slidenum">
              <a:rPr lang="en-GB" smtClean="0"/>
              <a:t>28</a:t>
            </a:fld>
            <a:endParaRPr lang="en-GB" dirty="0"/>
          </a:p>
        </p:txBody>
      </p:sp>
    </p:spTree>
    <p:extLst>
      <p:ext uri="{BB962C8B-B14F-4D97-AF65-F5344CB8AC3E}">
        <p14:creationId xmlns:p14="http://schemas.microsoft.com/office/powerpoint/2010/main" val="2674916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29</a:t>
            </a:fld>
            <a:endParaRPr lang="en-GB" dirty="0"/>
          </a:p>
        </p:txBody>
      </p:sp>
    </p:spTree>
    <p:extLst>
      <p:ext uri="{BB962C8B-B14F-4D97-AF65-F5344CB8AC3E}">
        <p14:creationId xmlns:p14="http://schemas.microsoft.com/office/powerpoint/2010/main" val="1348568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436F85-577F-4A92-A47F-D540A2BCC821}" type="slidenum">
              <a:rPr lang="en-GB" smtClean="0"/>
              <a:t>3</a:t>
            </a:fld>
            <a:endParaRPr lang="en-GB" dirty="0"/>
          </a:p>
        </p:txBody>
      </p:sp>
    </p:spTree>
    <p:extLst>
      <p:ext uri="{BB962C8B-B14F-4D97-AF65-F5344CB8AC3E}">
        <p14:creationId xmlns:p14="http://schemas.microsoft.com/office/powerpoint/2010/main" val="3140594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212642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1894149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1889770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1424395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4159163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9</a:t>
            </a:fld>
            <a:endParaRPr lang="en-GB"/>
          </a:p>
        </p:txBody>
      </p:sp>
    </p:spTree>
    <p:extLst>
      <p:ext uri="{BB962C8B-B14F-4D97-AF65-F5344CB8AC3E}">
        <p14:creationId xmlns:p14="http://schemas.microsoft.com/office/powerpoint/2010/main" val="740174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hyperlink" Target="http://www.designguide.ku.dk/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hyperlink" Target="https://designguide.ku.dk/skabeloner/powerpoint/praesentationer/" TargetMode="External"/><Relationship Id="rId4" Type="http://schemas.openxmlformats.org/officeDocument/2006/relationships/hyperlink" Target="https://image.ku.dk/shared/aZwD18034DnM3TYEw9XagEF6kxI6MLkV" TargetMode="External"/><Relationship Id="rId9"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20" name="Titel 2">
            <a:extLst>
              <a:ext uri="{FF2B5EF4-FFF2-40B4-BE49-F238E27FC236}">
                <a16:creationId xmlns:a16="http://schemas.microsoft.com/office/drawing/2014/main" id="{916BA171-A8D6-BD97-B474-75F02EF18BA1}"/>
              </a:ext>
            </a:extLst>
          </p:cNvPr>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r>
              <a:rPr lang="da-DK" dirty="0"/>
              <a:t>08/09/2023</a:t>
            </a:r>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169068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28775"/>
            <a:ext cx="11012487" cy="4673600"/>
          </a:xfrm>
          <a:solidFill>
            <a:schemeClr val="bg1">
              <a:lumMod val="75000"/>
            </a:schemeClr>
          </a:solidFill>
        </p:spPr>
        <p:txBody>
          <a:bodyPr lIns="0" tIns="1080000" rIns="0" anchor="ctr" anchorCtr="0"/>
          <a:lstStyle>
            <a:lvl1pPr marL="0" indent="0" algn="ctr">
              <a:buNone/>
              <a:defRPr sz="2400" b="0" i="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0" i="0" baseline="0"/>
            </a:lvl1pPr>
          </a:lstStyle>
          <a:p>
            <a:r>
              <a:rPr lang="en-GB" dirty="0"/>
              <a:t>Click to add title</a:t>
            </a:r>
          </a:p>
        </p:txBody>
      </p:sp>
      <p:sp>
        <p:nvSpPr>
          <p:cNvPr id="3" name="Pladsholder til dato 2"/>
          <p:cNvSpPr>
            <a:spLocks noGrp="1"/>
          </p:cNvSpPr>
          <p:nvPr>
            <p:ph type="dt" sz="half" idx="10"/>
          </p:nvPr>
        </p:nvSpPr>
        <p:spPr/>
        <p:txBody>
          <a:bodyPr/>
          <a:lstStyle/>
          <a:p>
            <a:r>
              <a:rPr lang="da-DK" dirty="0"/>
              <a:t>08/09/2023</a:t>
            </a:r>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r>
              <a:rPr lang="da-DK" dirty="0"/>
              <a:t>08/09/2023</a:t>
            </a:r>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Pladsholder til dato 3" hidden="1">
            <a:extLst>
              <a:ext uri="{FF2B5EF4-FFF2-40B4-BE49-F238E27FC236}">
                <a16:creationId xmlns:a16="http://schemas.microsoft.com/office/drawing/2014/main" id="{619D26E9-5B2E-9EAD-7ADF-91C2F6F527BC}"/>
              </a:ext>
            </a:extLst>
          </p:cNvPr>
          <p:cNvSpPr>
            <a:spLocks noGrp="1"/>
          </p:cNvSpPr>
          <p:nvPr>
            <p:ph type="dt" sz="half" idx="10"/>
          </p:nvPr>
        </p:nvSpPr>
        <p:spPr>
          <a:xfrm>
            <a:off x="0" y="6858000"/>
            <a:ext cx="0" cy="0"/>
          </a:xfrm>
        </p:spPr>
        <p:txBody>
          <a:bodyPr/>
          <a:lstStyle>
            <a:lvl1pPr>
              <a:defRPr sz="100">
                <a:noFill/>
              </a:defRPr>
            </a:lvl1pPr>
          </a:lstStyle>
          <a:p>
            <a:r>
              <a:rPr lang="da-DK" dirty="0"/>
              <a:t>08/09/2023</a:t>
            </a:r>
            <a:endParaRPr lang="en-GB" dirty="0"/>
          </a:p>
        </p:txBody>
      </p:sp>
      <p:sp>
        <p:nvSpPr>
          <p:cNvPr id="4" name="Pladsholder til sidefod 4" hidden="1">
            <a:extLst>
              <a:ext uri="{FF2B5EF4-FFF2-40B4-BE49-F238E27FC236}">
                <a16:creationId xmlns:a16="http://schemas.microsoft.com/office/drawing/2014/main" id="{8A951072-2ED2-FF27-14A1-979FCDF1E51B}"/>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5" name="Pladsholder til slidenummer 5" hidden="1">
            <a:extLst>
              <a:ext uri="{FF2B5EF4-FFF2-40B4-BE49-F238E27FC236}">
                <a16:creationId xmlns:a16="http://schemas.microsoft.com/office/drawing/2014/main" id="{E8D58753-B44C-E044-E735-982626059E24}"/>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4267575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wo bullet lis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1008062"/>
          </a:xfrm>
        </p:spPr>
        <p:txBody>
          <a:bodyPr tIns="154800"/>
          <a:lstStyle>
            <a:lvl1pPr>
              <a:defRPr sz="6600" b="1" i="0" cap="all" baseline="0">
                <a:solidFill>
                  <a:schemeClr val="tx1"/>
                </a:solidFill>
              </a:defRPr>
            </a:lvl1pPr>
          </a:lstStyle>
          <a:p>
            <a:pPr lvl="0"/>
            <a:r>
              <a:rPr lang="en-GB" dirty="0"/>
              <a:t>Click to add title</a:t>
            </a:r>
          </a:p>
        </p:txBody>
      </p:sp>
      <p:sp>
        <p:nvSpPr>
          <p:cNvPr id="3" name="Pladsholder til indhold 2"/>
          <p:cNvSpPr>
            <a:spLocks noGrp="1"/>
          </p:cNvSpPr>
          <p:nvPr>
            <p:ph sz="half" idx="1" hasCustomPrompt="1"/>
          </p:nvPr>
        </p:nvSpPr>
        <p:spPr>
          <a:xfrm>
            <a:off x="588964" y="2239315"/>
            <a:ext cx="5356800" cy="4063060"/>
          </a:xfrm>
        </p:spPr>
        <p:txBody>
          <a:bodyPr vert="horz" lIns="0" tIns="0" rIns="0" bIns="0" rtlCol="0">
            <a:noAutofit/>
          </a:bodyPr>
          <a:lstStyle>
            <a:lvl1pPr marL="363600" marR="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da-DK"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lnSpc>
                <a:spcPct val="90000"/>
              </a:lnSpc>
              <a:buFont typeface="Arial" panose="020B0604020202020204" pitchFamily="34" charset="0"/>
              <a:buChar char="•"/>
              <a:defRPr lang="da-DK" b="0" i="0" baseline="0" dirty="0" smtClean="0">
                <a:solidFill>
                  <a:schemeClr val="tx1"/>
                </a:solidFill>
              </a:defRPr>
            </a:lvl4pPr>
            <a:lvl5pPr marL="1072800" indent="-352800">
              <a:lnSpc>
                <a:spcPct val="90000"/>
              </a:lnSpc>
              <a:defRPr>
                <a:solidFill>
                  <a:schemeClr val="tx1"/>
                </a:solidFill>
              </a:defRPr>
            </a:lvl5pPr>
            <a:lvl6pPr marL="1072800" indent="-352800">
              <a:lnSpc>
                <a:spcPct val="90000"/>
              </a:lnSpc>
              <a:defRPr>
                <a:solidFill>
                  <a:schemeClr val="tx1"/>
                </a:solidFill>
              </a:defRPr>
            </a:lvl6pPr>
            <a:lvl7pPr marL="1072800" indent="-352800">
              <a:lnSpc>
                <a:spcPct val="90000"/>
              </a:lnSpc>
              <a:defRPr>
                <a:solidFill>
                  <a:schemeClr val="tx1"/>
                </a:solidFill>
              </a:defRPr>
            </a:lvl7pPr>
            <a:lvl8pPr marL="1072800" indent="-352800">
              <a:lnSpc>
                <a:spcPct val="90000"/>
              </a:lnSpc>
              <a:defRPr>
                <a:solidFill>
                  <a:schemeClr val="tx1"/>
                </a:solidFill>
              </a:defRPr>
            </a:lvl8pPr>
            <a:lvl9pPr marL="1072800" indent="-352800">
              <a:lnSpc>
                <a:spcPct val="90000"/>
              </a:lnSpc>
              <a:defRPr>
                <a:solidFill>
                  <a:schemeClr val="tx1"/>
                </a:solidFill>
              </a:defRPr>
            </a:lvl9pPr>
          </a:lstStyle>
          <a:p>
            <a:pPr marL="363600" marR="0" lvl="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GB" dirty="0"/>
              <a:t>Click to add text</a:t>
            </a:r>
          </a:p>
          <a:p>
            <a:pPr lvl="1"/>
            <a:r>
              <a:rPr lang="en-GB" dirty="0"/>
              <a:t>2</a:t>
            </a:r>
          </a:p>
          <a:p>
            <a:pPr lvl="2"/>
            <a:r>
              <a:rPr lang="en-GB" dirty="0"/>
              <a:t>3</a:t>
            </a:r>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14" name="Pladsholder til indhold 3">
            <a:extLst>
              <a:ext uri="{FF2B5EF4-FFF2-40B4-BE49-F238E27FC236}">
                <a16:creationId xmlns:a16="http://schemas.microsoft.com/office/drawing/2014/main" id="{D13A21B6-F7F5-D15B-402D-6C21868F8788}"/>
              </a:ext>
            </a:extLst>
          </p:cNvPr>
          <p:cNvSpPr>
            <a:spLocks noGrp="1"/>
          </p:cNvSpPr>
          <p:nvPr>
            <p:ph sz="half" idx="2" hasCustomPrompt="1"/>
          </p:nvPr>
        </p:nvSpPr>
        <p:spPr>
          <a:xfrm>
            <a:off x="6246000" y="2239315"/>
            <a:ext cx="5356800" cy="4063061"/>
          </a:xfrm>
        </p:spPr>
        <p:txBody>
          <a:bodyPr vert="horz" lIns="0" tIns="0" rIns="0" bIns="0" rtlCol="0">
            <a:noAutofit/>
          </a:bodyPr>
          <a:lstStyle>
            <a:lvl1pPr>
              <a:defRPr lang="da-DK" b="0" i="0" baseline="0" dirty="0" smtClean="0"/>
            </a:lvl1pPr>
            <a:lvl2pPr>
              <a:defRPr lang="da-DK" b="0" i="0" baseline="0" dirty="0" smtClean="0"/>
            </a:lvl2pPr>
            <a:lvl3pPr marL="1072800" indent="-352800">
              <a:lnSpc>
                <a:spcPct val="90000"/>
              </a:lnSpc>
              <a:defRPr lang="da-DK" b="0" i="0" baseline="0" dirty="0" smtClean="0"/>
            </a:lvl3pPr>
            <a:lvl4pPr marL="1072800" indent="-352800">
              <a:lnSpc>
                <a:spcPct val="90000"/>
              </a:lnSpc>
              <a:buFont typeface="Arial" panose="020B0604020202020204" pitchFamily="34" charset="0"/>
              <a:buChar char="•"/>
              <a:defRPr lang="da-DK" dirty="0" smtClean="0"/>
            </a:lvl4pPr>
            <a:lvl5pPr marL="1072800" indent="-352800">
              <a:lnSpc>
                <a:spcPct val="90000"/>
              </a:lnSpc>
              <a:defRPr lang="da-DK" dirty="0"/>
            </a:lvl5pPr>
            <a:lvl6pPr marL="1072800" indent="-352800">
              <a:lnSpc>
                <a:spcPct val="90000"/>
              </a:lnSpc>
              <a:defRPr/>
            </a:lvl6pPr>
            <a:lvl7pPr marL="1072800" indent="-352800">
              <a:lnSpc>
                <a:spcPct val="90000"/>
              </a:lnSpc>
              <a:defRPr/>
            </a:lvl7pPr>
            <a:lvl8pPr marL="1072800" indent="-352800">
              <a:lnSpc>
                <a:spcPct val="90000"/>
              </a:lnSpc>
              <a:buFont typeface="Arial" panose="020B0604020202020204" pitchFamily="34" charset="0"/>
              <a:buChar char="•"/>
              <a:defRPr/>
            </a:lvl8pPr>
            <a:lvl9pPr marL="1072800" indent="-352800">
              <a:lnSpc>
                <a:spcPct val="90000"/>
              </a:lnSpc>
              <a:defRPr/>
            </a:lvl9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TextBox 1">
            <a:extLst>
              <a:ext uri="{FF2B5EF4-FFF2-40B4-BE49-F238E27FC236}">
                <a16:creationId xmlns:a16="http://schemas.microsoft.com/office/drawing/2014/main" id="{C25972C5-CAD7-9DDE-E435-195811719418}"/>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4263816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guide id="3" orient="horz" pos="1410" userDrawn="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one bullet list">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sz="3200" b="1" i="0" baseline="0">
                <a:solidFill>
                  <a:schemeClr val="tx1"/>
                </a:solidFill>
              </a:defRPr>
            </a:lvl1pPr>
          </a:lstStyle>
          <a:p>
            <a:pPr lvl="0"/>
            <a:r>
              <a:rPr lang="en-GB" dirty="0"/>
              <a:t>Click to add title</a:t>
            </a:r>
          </a:p>
        </p:txBody>
      </p:sp>
      <p:sp>
        <p:nvSpPr>
          <p:cNvPr id="3" name="Pladsholder til indhold 3"/>
          <p:cNvSpPr>
            <a:spLocks noGrp="1"/>
          </p:cNvSpPr>
          <p:nvPr>
            <p:ph idx="1" hasCustomPrompt="1"/>
          </p:nvPr>
        </p:nvSpPr>
        <p:spPr>
          <a:xfrm>
            <a:off x="588963" y="1628775"/>
            <a:ext cx="11012488" cy="4673600"/>
          </a:xfrm>
        </p:spPr>
        <p:txBody>
          <a:bodyPr vert="horz" lIns="0" tIns="0" rIns="0" bIns="0" rtlCol="0">
            <a:noAutofit/>
          </a:bodyPr>
          <a:lstStyle>
            <a:lvl1pPr marL="342900" indent="-342900">
              <a:buFont typeface="Arial" panose="020B0604020202020204" pitchFamily="34" charset="0"/>
              <a:buChar char="•"/>
              <a:defRPr lang="da-DK" sz="3200"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buFont typeface="Arial" panose="020B0604020202020204" pitchFamily="34" charset="0"/>
              <a:buChar char="•"/>
              <a:defRPr/>
            </a:lvl4pPr>
          </a:lstStyle>
          <a:p>
            <a:pPr lvl="0"/>
            <a:r>
              <a:rPr lang="en-GB" dirty="0"/>
              <a:t>Click to add text</a:t>
            </a:r>
          </a:p>
        </p:txBody>
      </p:sp>
      <p:sp>
        <p:nvSpPr>
          <p:cNvPr id="4" name="Pladsholder til dato 3"/>
          <p:cNvSpPr>
            <a:spLocks noGrp="1"/>
          </p:cNvSpPr>
          <p:nvPr>
            <p:ph type="dt" sz="half" idx="10"/>
          </p:nvPr>
        </p:nvSpPr>
        <p:spPr/>
        <p:txBody>
          <a:bodyPr/>
          <a:lstStyle/>
          <a:p>
            <a:r>
              <a:rPr lang="da-DK" dirty="0"/>
              <a:t>08/09/2023</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41174887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0" name="Tekstfelt 8">
            <a:extLst>
              <a:ext uri="{FF2B5EF4-FFF2-40B4-BE49-F238E27FC236}">
                <a16:creationId xmlns:a16="http://schemas.microsoft.com/office/drawing/2014/main" id="{3E866D85-79EE-184D-80E1-3ED545621736}"/>
              </a:ext>
            </a:extLst>
          </p:cNvPr>
          <p:cNvSpPr txBox="1"/>
          <p:nvPr userDrawn="1"/>
        </p:nvSpPr>
        <p:spPr>
          <a:xfrm>
            <a:off x="421280" y="612884"/>
            <a:ext cx="1167618" cy="871429"/>
          </a:xfrm>
          <a:prstGeom prst="rect">
            <a:avLst/>
          </a:prstGeom>
          <a:noFill/>
        </p:spPr>
        <p:txBody>
          <a:bodyPr wrap="square" rtlCol="0">
            <a:noAutofit/>
          </a:bodyPr>
          <a:lstStyle/>
          <a:p>
            <a:r>
              <a:rPr lang="en-GB" sz="15000" b="1" dirty="0">
                <a:solidFill>
                  <a:schemeClr val="tx1"/>
                </a:solidFill>
              </a:rPr>
              <a:t>”</a:t>
            </a:r>
          </a:p>
        </p:txBody>
      </p:sp>
      <p:sp>
        <p:nvSpPr>
          <p:cNvPr id="11" name="Pladsholder til tekst 9">
            <a:extLst>
              <a:ext uri="{FF2B5EF4-FFF2-40B4-BE49-F238E27FC236}">
                <a16:creationId xmlns:a16="http://schemas.microsoft.com/office/drawing/2014/main" id="{1B53F7DA-513D-4E4A-A901-E83A56F29ACB}"/>
              </a:ext>
            </a:extLst>
          </p:cNvPr>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tx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12" name="Pladsholder til tekst 14">
            <a:extLst>
              <a:ext uri="{FF2B5EF4-FFF2-40B4-BE49-F238E27FC236}">
                <a16:creationId xmlns:a16="http://schemas.microsoft.com/office/drawing/2014/main" id="{E095D626-8544-1B49-AD85-894AF4011815}"/>
              </a:ext>
            </a:extLst>
          </p:cNvPr>
          <p:cNvSpPr>
            <a:spLocks noGrp="1"/>
          </p:cNvSpPr>
          <p:nvPr>
            <p:ph type="body" sz="quarter" idx="13" hasCustomPrompt="1"/>
          </p:nvPr>
        </p:nvSpPr>
        <p:spPr>
          <a:xfrm>
            <a:off x="590400" y="5934971"/>
            <a:ext cx="11012400" cy="367404"/>
          </a:xfrm>
        </p:spPr>
        <p:txBody>
          <a:bodyPr anchor="b" anchorCtr="0">
            <a:noAutofit/>
          </a:bodyPr>
          <a:lstStyle>
            <a:lvl1pPr marL="0" indent="0">
              <a:spcBef>
                <a:spcPts val="500"/>
              </a:spcBef>
              <a:buNone/>
              <a:defRPr sz="2400" b="0" baseline="0">
                <a:solidFill>
                  <a:schemeClr val="tx1"/>
                </a:solidFill>
              </a:defRPr>
            </a:lvl1pPr>
          </a:lstStyle>
          <a:p>
            <a:pPr lvl="0"/>
            <a:r>
              <a:rPr lang="en-GB" dirty="0"/>
              <a:t>Name, source</a:t>
            </a:r>
          </a:p>
        </p:txBody>
      </p:sp>
      <p:sp>
        <p:nvSpPr>
          <p:cNvPr id="4" name="Pladsholder til dato 3"/>
          <p:cNvSpPr>
            <a:spLocks noGrp="1"/>
          </p:cNvSpPr>
          <p:nvPr>
            <p:ph type="dt" sz="half" idx="10"/>
          </p:nvPr>
        </p:nvSpPr>
        <p:spPr/>
        <p:txBody>
          <a:bodyPr/>
          <a:lstStyle/>
          <a:p>
            <a:r>
              <a:rPr lang="da-DK" dirty="0"/>
              <a:t>08/09/2023</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80986843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ing">
    <p:bg>
      <p:bgPr>
        <a:solidFill>
          <a:schemeClr val="accent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06056-13C4-B341-9D8B-68EA38303651}"/>
              </a:ext>
            </a:extLst>
          </p:cNvPr>
          <p:cNvSpPr>
            <a:spLocks noGrp="1"/>
          </p:cNvSpPr>
          <p:nvPr>
            <p:ph type="body" sz="quarter" idx="13" hasCustomPrompt="1"/>
          </p:nvPr>
        </p:nvSpPr>
        <p:spPr>
          <a:xfrm>
            <a:off x="0" y="2527812"/>
            <a:ext cx="12192000" cy="955506"/>
          </a:xfrm>
          <a:noFill/>
        </p:spPr>
        <p:txBody>
          <a:bodyPr anchor="b" anchorCtr="0"/>
          <a:lstStyle>
            <a:lvl1pPr marL="0" indent="0" algn="ctr">
              <a:buFontTx/>
              <a:buNone/>
              <a:defRPr sz="6600" b="1" baseline="0">
                <a:solidFill>
                  <a:schemeClr val="tx1"/>
                </a:solidFill>
              </a:defRPr>
            </a:lvl1pPr>
          </a:lstStyle>
          <a:p>
            <a:pPr lvl="0"/>
            <a:r>
              <a:rPr lang="en-GB" dirty="0"/>
              <a:t>Click to add text</a:t>
            </a:r>
          </a:p>
        </p:txBody>
      </p:sp>
      <p:sp>
        <p:nvSpPr>
          <p:cNvPr id="10" name="Text Placeholder 4">
            <a:extLst>
              <a:ext uri="{FF2B5EF4-FFF2-40B4-BE49-F238E27FC236}">
                <a16:creationId xmlns:a16="http://schemas.microsoft.com/office/drawing/2014/main" id="{9FA67884-B97F-CB46-AABC-75F5273BB984}"/>
              </a:ext>
            </a:extLst>
          </p:cNvPr>
          <p:cNvSpPr>
            <a:spLocks noGrp="1"/>
          </p:cNvSpPr>
          <p:nvPr>
            <p:ph type="body" sz="quarter" idx="15" hasCustomPrompt="1"/>
          </p:nvPr>
        </p:nvSpPr>
        <p:spPr>
          <a:xfrm>
            <a:off x="0" y="3559852"/>
            <a:ext cx="12192000" cy="955506"/>
          </a:xfrm>
          <a:noFill/>
        </p:spPr>
        <p:txBody>
          <a:bodyPr/>
          <a:lstStyle>
            <a:lvl1pPr marL="0" indent="0" algn="ctr">
              <a:buFontTx/>
              <a:buNone/>
              <a:defRPr sz="6600" b="0" baseline="0">
                <a:solidFill>
                  <a:schemeClr val="tx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r>
              <a:rPr lang="da-DK" dirty="0"/>
              <a:t>08/09/2023</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88545311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s">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BDF7CB8-A29D-FD7D-E01C-9FA290029336}"/>
              </a:ext>
            </a:extLst>
          </p:cNvPr>
          <p:cNvSpPr>
            <a:spLocks noGrp="1" noChangeAspect="1"/>
          </p:cNvSpPr>
          <p:nvPr>
            <p:ph type="body" sz="quarter" idx="38" hasCustomPrompt="1"/>
          </p:nvPr>
        </p:nvSpPr>
        <p:spPr>
          <a:xfrm>
            <a:off x="593043" y="992701"/>
            <a:ext cx="1162800" cy="1162800"/>
          </a:xfrm>
          <a:prstGeom prst="ellipse">
            <a:avLst/>
          </a:prstGeom>
          <a:solidFill>
            <a:schemeClr val="tx1">
              <a:alpha val="20000"/>
            </a:schemeClr>
          </a:solidFill>
        </p:spPr>
        <p:txBody>
          <a:bodyPr tIns="72000" anchor="ctr" anchorCtr="0"/>
          <a:lstStyle>
            <a:lvl1pPr marL="0" indent="0" algn="ctr">
              <a:spcBef>
                <a:spcPts val="0"/>
              </a:spcBef>
              <a:buNone/>
              <a:defRPr sz="6000" b="1"/>
            </a:lvl1pPr>
          </a:lstStyle>
          <a:p>
            <a:pPr lvl="0"/>
            <a:r>
              <a:rPr lang="en-GB" dirty="0"/>
              <a:t>1</a:t>
            </a:r>
          </a:p>
        </p:txBody>
      </p:sp>
      <p:sp>
        <p:nvSpPr>
          <p:cNvPr id="9" name="Text Placeholder 8">
            <a:extLst>
              <a:ext uri="{FF2B5EF4-FFF2-40B4-BE49-F238E27FC236}">
                <a16:creationId xmlns:a16="http://schemas.microsoft.com/office/drawing/2014/main" id="{80999F43-7DCD-0386-4C37-C66F637D75F4}"/>
              </a:ext>
            </a:extLst>
          </p:cNvPr>
          <p:cNvSpPr>
            <a:spLocks noGrp="1"/>
          </p:cNvSpPr>
          <p:nvPr>
            <p:ph type="body" sz="quarter" idx="39" hasCustomPrompt="1"/>
          </p:nvPr>
        </p:nvSpPr>
        <p:spPr>
          <a:xfrm>
            <a:off x="1935309" y="992701"/>
            <a:ext cx="3590534" cy="1162800"/>
          </a:xfrm>
        </p:spPr>
        <p:txBody>
          <a:bodyPr anchor="ctr" anchorCtr="0"/>
          <a:lstStyle>
            <a:lvl1pPr marL="0" indent="0">
              <a:spcBef>
                <a:spcPts val="0"/>
              </a:spcBef>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dirty="0"/>
              <a:t>Click to add text</a:t>
            </a:r>
          </a:p>
        </p:txBody>
      </p:sp>
      <p:sp>
        <p:nvSpPr>
          <p:cNvPr id="13" name="Text Placeholder 12">
            <a:extLst>
              <a:ext uri="{FF2B5EF4-FFF2-40B4-BE49-F238E27FC236}">
                <a16:creationId xmlns:a16="http://schemas.microsoft.com/office/drawing/2014/main" id="{5A0FE321-409A-CB41-0D2F-3A239A66393D}"/>
              </a:ext>
            </a:extLst>
          </p:cNvPr>
          <p:cNvSpPr>
            <a:spLocks noGrp="1" noChangeAspect="1"/>
          </p:cNvSpPr>
          <p:nvPr>
            <p:ph type="body" sz="quarter" idx="40" hasCustomPrompt="1"/>
          </p:nvPr>
        </p:nvSpPr>
        <p:spPr>
          <a:xfrm>
            <a:off x="6092802" y="911224"/>
            <a:ext cx="1162800" cy="1162800"/>
          </a:xfrm>
          <a:prstGeom prst="ellipse">
            <a:avLst/>
          </a:prstGeom>
          <a:solidFill>
            <a:schemeClr val="tx1">
              <a:alpha val="20000"/>
            </a:schemeClr>
          </a:solidFill>
        </p:spPr>
        <p:txBody>
          <a:bodyPr tIns="72000" anchor="ctr" anchorCtr="0"/>
          <a:lstStyle>
            <a:lvl1pPr marL="0" indent="0" algn="ctr">
              <a:buNone/>
              <a:defRPr sz="6000" b="1"/>
            </a:lvl1pPr>
          </a:lstStyle>
          <a:p>
            <a:pPr lvl="0"/>
            <a:r>
              <a:rPr lang="en-GB" dirty="0"/>
              <a:t>2</a:t>
            </a:r>
          </a:p>
        </p:txBody>
      </p:sp>
      <p:sp>
        <p:nvSpPr>
          <p:cNvPr id="16" name="Text Placeholder 15">
            <a:extLst>
              <a:ext uri="{FF2B5EF4-FFF2-40B4-BE49-F238E27FC236}">
                <a16:creationId xmlns:a16="http://schemas.microsoft.com/office/drawing/2014/main" id="{E85D9037-4808-3FB4-8291-164C228C83E2}"/>
              </a:ext>
            </a:extLst>
          </p:cNvPr>
          <p:cNvSpPr>
            <a:spLocks noGrp="1"/>
          </p:cNvSpPr>
          <p:nvPr>
            <p:ph type="body" sz="quarter" idx="41" hasCustomPrompt="1"/>
          </p:nvPr>
        </p:nvSpPr>
        <p:spPr>
          <a:xfrm>
            <a:off x="7438265" y="911224"/>
            <a:ext cx="370582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18" name="Text Placeholder 17">
            <a:extLst>
              <a:ext uri="{FF2B5EF4-FFF2-40B4-BE49-F238E27FC236}">
                <a16:creationId xmlns:a16="http://schemas.microsoft.com/office/drawing/2014/main" id="{34F98610-1AA8-ED76-CB97-422A1761A39E}"/>
              </a:ext>
            </a:extLst>
          </p:cNvPr>
          <p:cNvSpPr>
            <a:spLocks noGrp="1"/>
          </p:cNvSpPr>
          <p:nvPr>
            <p:ph type="body" sz="quarter" idx="42" hasCustomPrompt="1"/>
          </p:nvPr>
        </p:nvSpPr>
        <p:spPr>
          <a:xfrm>
            <a:off x="2272868" y="240982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3</a:t>
            </a:r>
          </a:p>
        </p:txBody>
      </p:sp>
      <p:sp>
        <p:nvSpPr>
          <p:cNvPr id="20" name="Text Placeholder 19">
            <a:extLst>
              <a:ext uri="{FF2B5EF4-FFF2-40B4-BE49-F238E27FC236}">
                <a16:creationId xmlns:a16="http://schemas.microsoft.com/office/drawing/2014/main" id="{04C99C31-A019-EB05-99AD-9B5C4892C3E5}"/>
              </a:ext>
            </a:extLst>
          </p:cNvPr>
          <p:cNvSpPr>
            <a:spLocks noGrp="1"/>
          </p:cNvSpPr>
          <p:nvPr>
            <p:ph type="body" sz="quarter" idx="43" hasCustomPrompt="1"/>
          </p:nvPr>
        </p:nvSpPr>
        <p:spPr>
          <a:xfrm>
            <a:off x="3620656" y="2409825"/>
            <a:ext cx="3113087" cy="1162800"/>
          </a:xfrm>
        </p:spPr>
        <p:txBody>
          <a:bodyPr anchor="ctr" anchorCtr="0"/>
          <a:lstStyle>
            <a:lvl1pPr marL="0" indent="0">
              <a:lnSpc>
                <a:spcPct val="100000"/>
              </a:lnSpc>
              <a:spcBef>
                <a:spcPts val="0"/>
              </a:spcBef>
              <a:spcAft>
                <a:spcPts val="0"/>
              </a:spcAft>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dirty="0"/>
              <a:t>Click to add text</a:t>
            </a:r>
          </a:p>
        </p:txBody>
      </p:sp>
      <p:sp>
        <p:nvSpPr>
          <p:cNvPr id="22" name="Text Placeholder 21">
            <a:extLst>
              <a:ext uri="{FF2B5EF4-FFF2-40B4-BE49-F238E27FC236}">
                <a16:creationId xmlns:a16="http://schemas.microsoft.com/office/drawing/2014/main" id="{DA112A83-1D6E-E31B-3869-56E056FE8E0E}"/>
              </a:ext>
            </a:extLst>
          </p:cNvPr>
          <p:cNvSpPr>
            <a:spLocks noGrp="1"/>
          </p:cNvSpPr>
          <p:nvPr>
            <p:ph type="body" sz="quarter" idx="44" hasCustomPrompt="1"/>
          </p:nvPr>
        </p:nvSpPr>
        <p:spPr>
          <a:xfrm>
            <a:off x="7188200" y="2970213"/>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4</a:t>
            </a:r>
          </a:p>
        </p:txBody>
      </p:sp>
      <p:sp>
        <p:nvSpPr>
          <p:cNvPr id="24" name="Text Placeholder 23">
            <a:extLst>
              <a:ext uri="{FF2B5EF4-FFF2-40B4-BE49-F238E27FC236}">
                <a16:creationId xmlns:a16="http://schemas.microsoft.com/office/drawing/2014/main" id="{F5507CD6-BB87-26DA-1CB3-C86DBC2ACD10}"/>
              </a:ext>
            </a:extLst>
          </p:cNvPr>
          <p:cNvSpPr>
            <a:spLocks noGrp="1"/>
          </p:cNvSpPr>
          <p:nvPr>
            <p:ph type="body" sz="quarter" idx="45" hasCustomPrompt="1"/>
          </p:nvPr>
        </p:nvSpPr>
        <p:spPr>
          <a:xfrm>
            <a:off x="8535988" y="2970213"/>
            <a:ext cx="306546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31" name="Text Placeholder 30">
            <a:extLst>
              <a:ext uri="{FF2B5EF4-FFF2-40B4-BE49-F238E27FC236}">
                <a16:creationId xmlns:a16="http://schemas.microsoft.com/office/drawing/2014/main" id="{2EED4611-1BCD-13B0-4F45-DAEAB3529025}"/>
              </a:ext>
            </a:extLst>
          </p:cNvPr>
          <p:cNvSpPr>
            <a:spLocks noGrp="1"/>
          </p:cNvSpPr>
          <p:nvPr>
            <p:ph type="body" sz="quarter" idx="46" hasCustomPrompt="1"/>
          </p:nvPr>
        </p:nvSpPr>
        <p:spPr>
          <a:xfrm>
            <a:off x="1458913" y="449897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5</a:t>
            </a:r>
          </a:p>
        </p:txBody>
      </p:sp>
      <p:sp>
        <p:nvSpPr>
          <p:cNvPr id="33" name="Text Placeholder 32">
            <a:extLst>
              <a:ext uri="{FF2B5EF4-FFF2-40B4-BE49-F238E27FC236}">
                <a16:creationId xmlns:a16="http://schemas.microsoft.com/office/drawing/2014/main" id="{B3B6A4E6-E617-BAD1-0112-A96754231B66}"/>
              </a:ext>
            </a:extLst>
          </p:cNvPr>
          <p:cNvSpPr>
            <a:spLocks noGrp="1"/>
          </p:cNvSpPr>
          <p:nvPr>
            <p:ph type="body" sz="quarter" idx="47" hasCustomPrompt="1"/>
          </p:nvPr>
        </p:nvSpPr>
        <p:spPr>
          <a:xfrm>
            <a:off x="2814435" y="4498975"/>
            <a:ext cx="293866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35" name="Text Placeholder 34">
            <a:extLst>
              <a:ext uri="{FF2B5EF4-FFF2-40B4-BE49-F238E27FC236}">
                <a16:creationId xmlns:a16="http://schemas.microsoft.com/office/drawing/2014/main" id="{0135649F-22C1-794A-F31C-7DC6EA04B2E5}"/>
              </a:ext>
            </a:extLst>
          </p:cNvPr>
          <p:cNvSpPr>
            <a:spLocks noGrp="1"/>
          </p:cNvSpPr>
          <p:nvPr>
            <p:ph type="body" sz="quarter" idx="48" hasCustomPrompt="1"/>
          </p:nvPr>
        </p:nvSpPr>
        <p:spPr>
          <a:xfrm>
            <a:off x="6372225" y="5138044"/>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dirty="0"/>
              <a:t>6</a:t>
            </a:r>
          </a:p>
        </p:txBody>
      </p:sp>
      <p:sp>
        <p:nvSpPr>
          <p:cNvPr id="37" name="Text Placeholder 36">
            <a:extLst>
              <a:ext uri="{FF2B5EF4-FFF2-40B4-BE49-F238E27FC236}">
                <a16:creationId xmlns:a16="http://schemas.microsoft.com/office/drawing/2014/main" id="{35999C3D-9DB2-8B28-1D0E-EDC2C950F687}"/>
              </a:ext>
            </a:extLst>
          </p:cNvPr>
          <p:cNvSpPr>
            <a:spLocks noGrp="1"/>
          </p:cNvSpPr>
          <p:nvPr>
            <p:ph type="body" sz="quarter" idx="49" hasCustomPrompt="1"/>
          </p:nvPr>
        </p:nvSpPr>
        <p:spPr>
          <a:xfrm>
            <a:off x="7720013" y="5138044"/>
            <a:ext cx="334327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dirty="0"/>
              <a:t>Click to add text</a:t>
            </a:r>
          </a:p>
        </p:txBody>
      </p:sp>
      <p:sp>
        <p:nvSpPr>
          <p:cNvPr id="4" name="Pladsholder til dato 3"/>
          <p:cNvSpPr>
            <a:spLocks noGrp="1"/>
          </p:cNvSpPr>
          <p:nvPr>
            <p:ph type="dt" sz="half" idx="10"/>
          </p:nvPr>
        </p:nvSpPr>
        <p:spPr/>
        <p:txBody>
          <a:bodyPr/>
          <a:lstStyle/>
          <a:p>
            <a:r>
              <a:rPr lang="da-DK" dirty="0"/>
              <a:t>08/09/2023</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7268BAA3-AF98-A946-16EB-29ED74D4E93C}"/>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text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278434202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rrow">
    <p:bg>
      <p:bgPr>
        <a:solidFill>
          <a:schemeClr val="accent6"/>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r>
              <a:rPr lang="da-DK" dirty="0"/>
              <a:t>08/09/2023</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2" name="TextBox 1">
            <a:extLst>
              <a:ext uri="{FF2B5EF4-FFF2-40B4-BE49-F238E27FC236}">
                <a16:creationId xmlns:a16="http://schemas.microsoft.com/office/drawing/2014/main" id="{2556C2CA-F7BC-1643-99E7-A7AF34D16F06}"/>
              </a:ext>
            </a:extLst>
          </p:cNvPr>
          <p:cNvSpPr txBox="1"/>
          <p:nvPr userDrawn="1"/>
        </p:nvSpPr>
        <p:spPr>
          <a:xfrm>
            <a:off x="-1219200" y="-222738"/>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10" name="TextBox 9">
            <a:extLst>
              <a:ext uri="{FF2B5EF4-FFF2-40B4-BE49-F238E27FC236}">
                <a16:creationId xmlns:a16="http://schemas.microsoft.com/office/drawing/2014/main" id="{8C392B83-0AC6-A343-9007-FC3430F06E87}"/>
              </a:ext>
            </a:extLst>
          </p:cNvPr>
          <p:cNvSpPr txBox="1"/>
          <p:nvPr userDrawn="1"/>
        </p:nvSpPr>
        <p:spPr>
          <a:xfrm>
            <a:off x="4531540" y="2322414"/>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3" name="Title 2">
            <a:extLst>
              <a:ext uri="{FF2B5EF4-FFF2-40B4-BE49-F238E27FC236}">
                <a16:creationId xmlns:a16="http://schemas.microsoft.com/office/drawing/2014/main" id="{2B0ACD76-9286-81DA-B95A-33C567818DB3}"/>
              </a:ext>
            </a:extLst>
          </p:cNvPr>
          <p:cNvSpPr>
            <a:spLocks noGrp="1"/>
          </p:cNvSpPr>
          <p:nvPr>
            <p:ph type="title" hasCustomPrompt="1"/>
          </p:nvPr>
        </p:nvSpPr>
        <p:spPr>
          <a:xfrm>
            <a:off x="588963" y="620712"/>
            <a:ext cx="11012488" cy="864859"/>
          </a:xfrm>
        </p:spPr>
        <p:txBody>
          <a:bodyPr/>
          <a:lstStyle>
            <a:lvl1pPr>
              <a:defRPr b="1">
                <a:solidFill>
                  <a:schemeClr val="tx1"/>
                </a:solidFill>
              </a:defRPr>
            </a:lvl1pPr>
          </a:lstStyle>
          <a:p>
            <a:pPr lvl="0"/>
            <a:r>
              <a:rPr lang="en-GB" dirty="0"/>
              <a:t>Click to add text</a:t>
            </a:r>
          </a:p>
        </p:txBody>
      </p:sp>
      <p:sp>
        <p:nvSpPr>
          <p:cNvPr id="39" name="Text Placeholder 6">
            <a:extLst>
              <a:ext uri="{FF2B5EF4-FFF2-40B4-BE49-F238E27FC236}">
                <a16:creationId xmlns:a16="http://schemas.microsoft.com/office/drawing/2014/main" id="{79DDD350-47B3-3DAF-DDC1-39725F8B959E}"/>
              </a:ext>
            </a:extLst>
          </p:cNvPr>
          <p:cNvSpPr>
            <a:spLocks noGrp="1" noChangeAspect="1"/>
          </p:cNvSpPr>
          <p:nvPr>
            <p:ph type="body" sz="quarter" idx="38" hasCustomPrompt="1"/>
          </p:nvPr>
        </p:nvSpPr>
        <p:spPr>
          <a:xfrm>
            <a:off x="1478044" y="1850705"/>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0" name="Text Placeholder 6">
            <a:extLst>
              <a:ext uri="{FF2B5EF4-FFF2-40B4-BE49-F238E27FC236}">
                <a16:creationId xmlns:a16="http://schemas.microsoft.com/office/drawing/2014/main" id="{D6F92D26-3C4A-BE86-A701-D767C111FE07}"/>
              </a:ext>
            </a:extLst>
          </p:cNvPr>
          <p:cNvSpPr>
            <a:spLocks noGrp="1" noChangeAspect="1"/>
          </p:cNvSpPr>
          <p:nvPr>
            <p:ph type="body" sz="quarter" idx="39" hasCustomPrompt="1"/>
          </p:nvPr>
        </p:nvSpPr>
        <p:spPr>
          <a:xfrm>
            <a:off x="5358802" y="2416707"/>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1" name="Text Placeholder 6">
            <a:extLst>
              <a:ext uri="{FF2B5EF4-FFF2-40B4-BE49-F238E27FC236}">
                <a16:creationId xmlns:a16="http://schemas.microsoft.com/office/drawing/2014/main" id="{376900F8-7802-5F50-6A9A-E75ED0B3EC0B}"/>
              </a:ext>
            </a:extLst>
          </p:cNvPr>
          <p:cNvSpPr>
            <a:spLocks noGrp="1" noChangeAspect="1"/>
          </p:cNvSpPr>
          <p:nvPr>
            <p:ph type="body" sz="quarter" idx="40" hasCustomPrompt="1"/>
          </p:nvPr>
        </p:nvSpPr>
        <p:spPr>
          <a:xfrm>
            <a:off x="2869616" y="3779962"/>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42" name="Text Placeholder 6">
            <a:extLst>
              <a:ext uri="{FF2B5EF4-FFF2-40B4-BE49-F238E27FC236}">
                <a16:creationId xmlns:a16="http://schemas.microsoft.com/office/drawing/2014/main" id="{246C4547-72A6-0EEC-A5AF-48DBCE377E13}"/>
              </a:ext>
            </a:extLst>
          </p:cNvPr>
          <p:cNvSpPr>
            <a:spLocks noGrp="1" noChangeAspect="1"/>
          </p:cNvSpPr>
          <p:nvPr>
            <p:ph type="body" sz="quarter" idx="41" hasCustomPrompt="1"/>
          </p:nvPr>
        </p:nvSpPr>
        <p:spPr>
          <a:xfrm>
            <a:off x="7101336" y="4168447"/>
            <a:ext cx="701479" cy="701479"/>
          </a:xfrm>
          <a:prstGeom prst="ellipse">
            <a:avLst/>
          </a:prstGeom>
          <a:blipFill>
            <a:blip r:embed="rId2">
              <a:extLst>
                <a:ext uri="{96DAC541-7B7A-43D3-8B79-37D633B846F1}">
                  <asvg:svgBlip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dirty="0"/>
              <a:t>Click to add text</a:t>
            </a:r>
          </a:p>
        </p:txBody>
      </p:sp>
      <p:sp>
        <p:nvSpPr>
          <p:cNvPr id="16" name="Text Placeholder 15">
            <a:extLst>
              <a:ext uri="{FF2B5EF4-FFF2-40B4-BE49-F238E27FC236}">
                <a16:creationId xmlns:a16="http://schemas.microsoft.com/office/drawing/2014/main" id="{EC0FCDE3-3080-15ED-F757-BF51628B67D5}"/>
              </a:ext>
            </a:extLst>
          </p:cNvPr>
          <p:cNvSpPr>
            <a:spLocks noGrp="1"/>
          </p:cNvSpPr>
          <p:nvPr>
            <p:ph type="body" sz="quarter" idx="42" hasCustomPrompt="1"/>
          </p:nvPr>
        </p:nvSpPr>
        <p:spPr>
          <a:xfrm>
            <a:off x="588964" y="5623418"/>
            <a:ext cx="11012486" cy="678958"/>
          </a:xfrm>
        </p:spPr>
        <p:txBody>
          <a:bodyPr anchor="b" anchorCtr="0"/>
          <a:lstStyle>
            <a:lvl1pPr marL="0" indent="0" algn="r">
              <a:lnSpc>
                <a:spcPct val="100000"/>
              </a:lnSpc>
              <a:spcBef>
                <a:spcPts val="500"/>
              </a:spcBef>
              <a:spcAft>
                <a:spcPts val="0"/>
              </a:spcAft>
              <a:buFont typeface="Arial" panose="020B0604020202020204" pitchFamily="34" charset="0"/>
              <a:buNone/>
              <a:defRPr sz="2800"/>
            </a:lvl1pPr>
            <a:lvl2pPr marL="0" indent="0">
              <a:lnSpc>
                <a:spcPct val="100000"/>
              </a:lnSpc>
              <a:spcBef>
                <a:spcPts val="1000"/>
              </a:spcBef>
              <a:spcAft>
                <a:spcPts val="0"/>
              </a:spcAft>
              <a:buFont typeface="Arial" panose="020B0604020202020204" pitchFamily="34" charset="0"/>
              <a:buNone/>
              <a:defRPr sz="2800"/>
            </a:lvl2pPr>
            <a:lvl3pPr marL="0" indent="0">
              <a:lnSpc>
                <a:spcPct val="100000"/>
              </a:lnSpc>
              <a:spcBef>
                <a:spcPts val="1000"/>
              </a:spcBef>
              <a:spcAft>
                <a:spcPts val="0"/>
              </a:spcAft>
              <a:buFont typeface="Arial" panose="020B0604020202020204" pitchFamily="34" charset="0"/>
              <a:buNone/>
              <a:defRPr sz="2800"/>
            </a:lvl3pPr>
            <a:lvl4pPr marL="0" indent="0">
              <a:lnSpc>
                <a:spcPct val="100000"/>
              </a:lnSpc>
              <a:spcBef>
                <a:spcPts val="1000"/>
              </a:spcBef>
              <a:spcAft>
                <a:spcPts val="0"/>
              </a:spcAft>
              <a:buFont typeface="Arial" panose="020B0604020202020204" pitchFamily="34" charset="0"/>
              <a:buNone/>
              <a:defRPr sz="2800"/>
            </a:lvl4pPr>
            <a:lvl5pPr marL="0" indent="0">
              <a:lnSpc>
                <a:spcPct val="100000"/>
              </a:lnSpc>
              <a:spcBef>
                <a:spcPts val="1000"/>
              </a:spcBef>
              <a:spcAft>
                <a:spcPts val="0"/>
              </a:spcAft>
              <a:buFont typeface="Arial" panose="020B0604020202020204" pitchFamily="34" charset="0"/>
              <a:buNone/>
              <a:defRPr sz="2800"/>
            </a:lvl5pPr>
            <a:lvl6pPr marL="0" indent="0">
              <a:lnSpc>
                <a:spcPct val="100000"/>
              </a:lnSpc>
              <a:spcBef>
                <a:spcPts val="1000"/>
              </a:spcBef>
              <a:spcAft>
                <a:spcPts val="0"/>
              </a:spcAft>
              <a:buNone/>
              <a:defRPr sz="2800"/>
            </a:lvl6pPr>
            <a:lvl7pPr marL="0" indent="0">
              <a:lnSpc>
                <a:spcPct val="100000"/>
              </a:lnSpc>
              <a:spcBef>
                <a:spcPts val="1000"/>
              </a:spcBef>
              <a:spcAft>
                <a:spcPts val="0"/>
              </a:spcAft>
              <a:buNone/>
              <a:defRPr sz="2800"/>
            </a:lvl7pPr>
            <a:lvl8pPr marL="0" indent="0">
              <a:lnSpc>
                <a:spcPct val="100000"/>
              </a:lnSpc>
              <a:spcBef>
                <a:spcPts val="1000"/>
              </a:spcBef>
              <a:spcAft>
                <a:spcPts val="0"/>
              </a:spcAft>
              <a:buNone/>
              <a:defRPr sz="2800"/>
            </a:lvl8pPr>
            <a:lvl9pPr marL="0" indent="0">
              <a:lnSpc>
                <a:spcPct val="100000"/>
              </a:lnSpc>
              <a:spcBef>
                <a:spcPts val="1000"/>
              </a:spcBef>
              <a:spcAft>
                <a:spcPts val="0"/>
              </a:spcAft>
              <a:buNone/>
              <a:defRPr sz="2800"/>
            </a:lvl9pPr>
          </a:lstStyle>
          <a:p>
            <a:pPr lvl="0"/>
            <a:r>
              <a:rPr lang="en-GB" dirty="0"/>
              <a:t>...click to add text</a:t>
            </a:r>
          </a:p>
        </p:txBody>
      </p:sp>
      <p:sp>
        <p:nvSpPr>
          <p:cNvPr id="7" name="TextBox 1">
            <a:extLst>
              <a:ext uri="{FF2B5EF4-FFF2-40B4-BE49-F238E27FC236}">
                <a16:creationId xmlns:a16="http://schemas.microsoft.com/office/drawing/2014/main" id="{74B0C9B8-9199-DB66-C3E1-5BCBE19EE6D9}"/>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72073410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11" name="Titel 2">
            <a:extLst>
              <a:ext uri="{FF2B5EF4-FFF2-40B4-BE49-F238E27FC236}">
                <a16:creationId xmlns:a16="http://schemas.microsoft.com/office/drawing/2014/main" id="{F3CC8A4E-DD42-3359-871D-736513372237}"/>
              </a:ext>
            </a:extLst>
          </p:cNvPr>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r>
              <a:rPr lang="da-DK" dirty="0"/>
              <a:t>08/09/2023</a:t>
            </a:r>
            <a:endParaRPr lang="en-GB"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4281795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s">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9757" y="842657"/>
            <a:ext cx="11012486" cy="1141268"/>
          </a:xfrm>
        </p:spPr>
        <p:txBody>
          <a:bodyPr/>
          <a:lstStyle>
            <a:lvl1pPr>
              <a:lnSpc>
                <a:spcPct val="90000"/>
              </a:lnSpc>
              <a:defRPr sz="6600" b="1" i="0" cap="all" baseline="0">
                <a:solidFill>
                  <a:schemeClr val="bg1"/>
                </a:solidFill>
              </a:defRPr>
            </a:lvl1pPr>
          </a:lstStyle>
          <a:p>
            <a:pPr lvl="0"/>
            <a:r>
              <a:rPr lang="en-GB" dirty="0"/>
              <a:t>Click to add title</a:t>
            </a:r>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rot="21402571">
            <a:off x="985914" y="2449156"/>
            <a:ext cx="4115489" cy="2817262"/>
          </a:xfrm>
          <a:solidFill>
            <a:schemeClr val="bg1">
              <a:lumMod val="65000"/>
            </a:schemeClr>
          </a:solidFill>
          <a:ln w="146050" cap="flat">
            <a:solidFill>
              <a:schemeClr val="bg1"/>
            </a:solidFill>
            <a:miter lim="800000"/>
          </a:ln>
        </p:spPr>
        <p:txBody>
          <a:bodyPr lIns="0" tIns="1080000" rIns="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rot="533356">
            <a:off x="5893725" y="2510306"/>
            <a:ext cx="5462634" cy="3596788"/>
          </a:xfrm>
          <a:solidFill>
            <a:schemeClr val="bg1">
              <a:lumMod val="65000"/>
            </a:schemeClr>
          </a:solidFill>
          <a:ln w="146050" cap="flat">
            <a:solidFill>
              <a:schemeClr val="bg1"/>
            </a:solidFill>
            <a:miter lim="800000"/>
          </a:ln>
        </p:spPr>
        <p:txBody>
          <a:bodyPr lIns="360000" tIns="1080000" rIns="36000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3" name="TextBox 2">
            <a:extLst>
              <a:ext uri="{FF2B5EF4-FFF2-40B4-BE49-F238E27FC236}">
                <a16:creationId xmlns:a16="http://schemas.microsoft.com/office/drawing/2014/main" id="{3D5F33A7-1D81-AB36-A3BB-FC35AF2B3579}"/>
              </a:ext>
            </a:extLst>
          </p:cNvPr>
          <p:cNvSpPr txBox="1"/>
          <p:nvPr userDrawn="1"/>
        </p:nvSpPr>
        <p:spPr>
          <a:xfrm>
            <a:off x="0" y="-310243"/>
            <a:ext cx="6825343" cy="310243"/>
          </a:xfrm>
          <a:prstGeom prst="rect">
            <a:avLst/>
          </a:prstGeom>
        </p:spPr>
        <p:txBody>
          <a:bodyPr vert="horz" wrap="squar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dirty="0">
              <a:solidFill>
                <a:prstClr val="white"/>
              </a:solidFill>
              <a:latin typeface="Microsoft New Tai Lue"/>
            </a:endParaRPr>
          </a:p>
        </p:txBody>
      </p:sp>
      <p:sp>
        <p:nvSpPr>
          <p:cNvPr id="4" name="TextBox 1">
            <a:extLst>
              <a:ext uri="{FF2B5EF4-FFF2-40B4-BE49-F238E27FC236}">
                <a16:creationId xmlns:a16="http://schemas.microsoft.com/office/drawing/2014/main" id="{B102B45B-BE10-0955-7D2B-71607E79FE0D}"/>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tx1"/>
                </a:solidFill>
                <a:latin typeface="Microsoft New Tai Lue"/>
              </a:rPr>
              <a:t>Highlight words </a:t>
            </a:r>
            <a:r>
              <a:rPr lang="en-GB" sz="1400" b="0" dirty="0">
                <a:solidFill>
                  <a:schemeClr val="tx1"/>
                </a:solidFill>
                <a:latin typeface="Microsoft New Tai Lue"/>
              </a:rPr>
              <a:t>in headline using </a:t>
            </a:r>
            <a:r>
              <a:rPr lang="en-GB" sz="1400" b="1" dirty="0">
                <a:solidFill>
                  <a:schemeClr val="tx1"/>
                </a:solidFill>
                <a:latin typeface="Microsoft New Tai Lue"/>
              </a:rPr>
              <a:t>bold   </a:t>
            </a:r>
            <a:endParaRPr lang="en-GB" sz="1400" b="0" dirty="0">
              <a:solidFill>
                <a:schemeClr val="tx1"/>
              </a:solidFill>
              <a:latin typeface="Microsoft New Tai Lue"/>
            </a:endParaRPr>
          </a:p>
        </p:txBody>
      </p:sp>
    </p:spTree>
    <p:extLst>
      <p:ext uri="{BB962C8B-B14F-4D97-AF65-F5344CB8AC3E}">
        <p14:creationId xmlns:p14="http://schemas.microsoft.com/office/powerpoint/2010/main" val="4261065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accent1"/>
        </a:solidFill>
        <a:effectLst/>
      </p:bgPr>
    </p:bg>
    <p:spTree>
      <p:nvGrpSpPr>
        <p:cNvPr id="1" name=""/>
        <p:cNvGrpSpPr/>
        <p:nvPr/>
      </p:nvGrpSpPr>
      <p:grpSpPr>
        <a:xfrm>
          <a:off x="0" y="0"/>
          <a:ext cx="0" cy="0"/>
          <a:chOff x="0" y="0"/>
          <a:chExt cx="0" cy="0"/>
        </a:xfrm>
      </p:grpSpPr>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a:off x="589757" y="2890520"/>
            <a:ext cx="3433685" cy="3403600"/>
          </a:xfrm>
          <a:solidFill>
            <a:schemeClr val="bg1">
              <a:lumMod val="6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2000" baseline="0">
                <a:solidFill>
                  <a:schemeClr val="bg1"/>
                </a:solidFill>
                <a:sym typeface="Wingdings" panose="05000000000000000000" pitchFamily="2" charset="2"/>
              </a:defRPr>
            </a:lvl1pPr>
          </a:lstStyle>
          <a:p>
            <a:r>
              <a:rPr lang="en-GB" dirty="0"/>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a:off x="5852160" y="612233"/>
            <a:ext cx="5749290" cy="5681887"/>
          </a:xfrm>
          <a:solidFill>
            <a:schemeClr val="bg1">
              <a:lumMod val="75000"/>
            </a:schemeClr>
          </a:solidFill>
          <a:ln w="76200" cap="flat">
            <a:noFill/>
            <a:miter lim="800000"/>
          </a:ln>
          <a:effectLst>
            <a:outerShdw blurRad="50800" dist="38100" dir="2700000" algn="tl" rotWithShape="0">
              <a:prstClr val="black">
                <a:alpha val="40000"/>
              </a:prstClr>
            </a:outerShdw>
          </a:effectLst>
        </p:spPr>
        <p:txBody>
          <a:bodyPr lIns="540000" tIns="1080000" rIns="540000" anchor="ctr" anchorCtr="1"/>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10" name="Pladsholder til billede 9">
            <a:extLst>
              <a:ext uri="{FF2B5EF4-FFF2-40B4-BE49-F238E27FC236}">
                <a16:creationId xmlns:a16="http://schemas.microsoft.com/office/drawing/2014/main" id="{43FCB96B-CD6D-B9F3-A688-74E5893485CB}"/>
              </a:ext>
            </a:extLst>
          </p:cNvPr>
          <p:cNvSpPr>
            <a:spLocks noGrp="1"/>
          </p:cNvSpPr>
          <p:nvPr>
            <p:ph type="pic" sz="quarter" idx="16" hasCustomPrompt="1"/>
          </p:nvPr>
        </p:nvSpPr>
        <p:spPr>
          <a:xfrm>
            <a:off x="2855041" y="1961476"/>
            <a:ext cx="2336801" cy="2294929"/>
          </a:xfrm>
          <a:solidFill>
            <a:schemeClr val="bg1">
              <a:lumMod val="8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1800" baseline="0">
                <a:solidFill>
                  <a:schemeClr val="bg1"/>
                </a:solidFill>
                <a:sym typeface="Wingdings" panose="05000000000000000000" pitchFamily="2" charset="2"/>
              </a:defRPr>
            </a:lvl1pPr>
          </a:lstStyle>
          <a:p>
            <a:r>
              <a:rPr lang="en-GB" dirty="0"/>
              <a:t>Click icon                       to insert image</a:t>
            </a:r>
          </a:p>
        </p:txBody>
      </p:sp>
      <p:sp>
        <p:nvSpPr>
          <p:cNvPr id="3" name="Title 2">
            <a:extLst>
              <a:ext uri="{FF2B5EF4-FFF2-40B4-BE49-F238E27FC236}">
                <a16:creationId xmlns:a16="http://schemas.microsoft.com/office/drawing/2014/main" id="{D623C8CB-D006-2AF2-DF37-08254005FBC6}"/>
              </a:ext>
            </a:extLst>
          </p:cNvPr>
          <p:cNvSpPr>
            <a:spLocks noGrp="1"/>
          </p:cNvSpPr>
          <p:nvPr>
            <p:ph type="title" hasCustomPrompt="1"/>
          </p:nvPr>
        </p:nvSpPr>
        <p:spPr>
          <a:xfrm>
            <a:off x="588965" y="620713"/>
            <a:ext cx="4602877" cy="1008061"/>
          </a:xfrm>
        </p:spPr>
        <p:txBody>
          <a:bodyPr/>
          <a:lstStyle>
            <a:lvl1pPr>
              <a:defRPr b="1">
                <a:solidFill>
                  <a:schemeClr val="bg1"/>
                </a:solidFill>
              </a:defRPr>
            </a:lvl1pPr>
          </a:lstStyle>
          <a:p>
            <a:r>
              <a:rPr lang="en-GB" dirty="0"/>
              <a:t>Click to add title</a:t>
            </a:r>
          </a:p>
        </p:txBody>
      </p:sp>
    </p:spTree>
    <p:extLst>
      <p:ext uri="{BB962C8B-B14F-4D97-AF65-F5344CB8AC3E}">
        <p14:creationId xmlns:p14="http://schemas.microsoft.com/office/powerpoint/2010/main" val="2905714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with text righ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20891566">
            <a:off x="1018941" y="1976793"/>
            <a:ext cx="3832754" cy="3749640"/>
          </a:xfrm>
          <a:solidFill>
            <a:schemeClr val="tx1">
              <a:lumMod val="65000"/>
            </a:schemeClr>
          </a:solidFill>
          <a:ln w="146050" cap="flat">
            <a:solidFill>
              <a:schemeClr val="tx1"/>
            </a:solidFill>
            <a:miter lim="800000"/>
          </a:ln>
        </p:spPr>
        <p:txBody>
          <a:bodyPr lIns="0" tIns="1224000" rIns="0" anchor="ctr" anchorCtr="1"/>
          <a:lstStyle>
            <a:lvl1pPr marL="0" indent="0" algn="ctr">
              <a:buNone/>
              <a:defRPr sz="240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1">
                <a:solidFill>
                  <a:schemeClr val="tx1"/>
                </a:solidFill>
              </a:defRPr>
            </a:lvl1pPr>
          </a:lstStyle>
          <a:p>
            <a:pPr lvl="0"/>
            <a:r>
              <a:rPr lang="en-GB" dirty="0"/>
              <a:t>Click to add title</a:t>
            </a:r>
          </a:p>
        </p:txBody>
      </p:sp>
      <p:sp>
        <p:nvSpPr>
          <p:cNvPr id="3" name="Pladsholder til indhold 2"/>
          <p:cNvSpPr>
            <a:spLocks noGrp="1"/>
          </p:cNvSpPr>
          <p:nvPr>
            <p:ph sz="half" idx="1" hasCustomPrompt="1"/>
          </p:nvPr>
        </p:nvSpPr>
        <p:spPr>
          <a:xfrm>
            <a:off x="5783580" y="2097067"/>
            <a:ext cx="5817869" cy="4205308"/>
          </a:xfrm>
        </p:spPr>
        <p:txBody>
          <a:bodyPr vert="horz" lIns="0" tIns="0" rIns="0" bIns="0" rtlCol="0">
            <a:noAutofit/>
          </a:bodyPr>
          <a:lstStyle>
            <a:lvl1pPr>
              <a:defRPr lang="da-DK" sz="3600" b="1" dirty="0" smtClean="0">
                <a:solidFill>
                  <a:schemeClr val="tx1"/>
                </a:solidFill>
              </a:defRPr>
            </a:lvl1pPr>
            <a:lvl2pPr>
              <a:defRPr lang="da-DK" sz="3200" b="1" dirty="0" smtClean="0">
                <a:solidFill>
                  <a:schemeClr val="tx1"/>
                </a:solidFill>
              </a:defRPr>
            </a:lvl2pPr>
            <a:lvl3pPr>
              <a:defRPr lang="da-DK" sz="2400" b="1" dirty="0" smtClean="0">
                <a:solidFill>
                  <a:schemeClr val="tx1"/>
                </a:solidFill>
              </a:defRPr>
            </a:lvl3pPr>
            <a:lvl4pPr>
              <a:defRPr lang="da-DK" b="1" dirty="0" smtClean="0">
                <a:solidFill>
                  <a:schemeClr val="tx1"/>
                </a:solidFill>
              </a:defRPr>
            </a:lvl4pPr>
            <a:lvl5pPr>
              <a:defRPr lang="da-DK" b="1" dirty="0">
                <a:solidFill>
                  <a:schemeClr val="tx1"/>
                </a:solidFill>
              </a:defRPr>
            </a:lvl5pPr>
            <a:lvl6pPr>
              <a:defRPr b="1">
                <a:solidFill>
                  <a:schemeClr val="tx1"/>
                </a:solidFill>
              </a:defRPr>
            </a:lvl6pPr>
            <a:lvl7pPr>
              <a:defRPr b="1">
                <a:solidFill>
                  <a:schemeClr val="tx1"/>
                </a:solidFill>
              </a:defRPr>
            </a:lvl7pPr>
            <a:lvl8pPr>
              <a:defRPr b="1">
                <a:solidFill>
                  <a:schemeClr val="tx1"/>
                </a:solidFill>
              </a:defRPr>
            </a:lvl8pPr>
            <a:lvl9pPr>
              <a:defRPr b="1">
                <a:solidFill>
                  <a:schemeClr val="tx1"/>
                </a:solidFill>
              </a:defRPr>
            </a:lvl9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9609686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text lef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496878">
            <a:off x="6504534" y="1615672"/>
            <a:ext cx="4653097" cy="4640373"/>
          </a:xfrm>
          <a:solidFill>
            <a:schemeClr val="bg1">
              <a:lumMod val="65000"/>
            </a:schemeClr>
          </a:solidFill>
          <a:ln w="146050" cap="flat">
            <a:solidFill>
              <a:schemeClr val="bg1"/>
            </a:solidFill>
            <a:miter lim="800000"/>
          </a:ln>
        </p:spPr>
        <p:txBody>
          <a:bodyPr lIns="0" tIns="1188000" rIns="0" anchor="ctr" anchorCtr="1"/>
          <a:lstStyle>
            <a:lvl1pPr marL="0" indent="0" algn="ctr">
              <a:buNone/>
              <a:defRPr sz="2400" b="0" baseline="0">
                <a:solidFill>
                  <a:schemeClr val="bg1"/>
                </a:solidFill>
                <a:sym typeface="Wingdings" panose="05000000000000000000" pitchFamily="2" charset="2"/>
              </a:defRPr>
            </a:lvl1pPr>
          </a:lstStyle>
          <a:p>
            <a:r>
              <a:rPr lang="en-GB" dirty="0"/>
              <a:t>Click icon to insert image</a:t>
            </a:r>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9" name="Titel 1">
            <a:extLst>
              <a:ext uri="{FF2B5EF4-FFF2-40B4-BE49-F238E27FC236}">
                <a16:creationId xmlns:a16="http://schemas.microsoft.com/office/drawing/2014/main" id="{44AE573B-1000-D841-B8B4-F927523899D7}"/>
              </a:ext>
            </a:extLst>
          </p:cNvPr>
          <p:cNvSpPr>
            <a:spLocks noGrp="1"/>
          </p:cNvSpPr>
          <p:nvPr>
            <p:ph type="title" hasCustomPrompt="1"/>
          </p:nvPr>
        </p:nvSpPr>
        <p:spPr>
          <a:xfrm>
            <a:off x="588965" y="620712"/>
            <a:ext cx="11012486" cy="865187"/>
          </a:xfrm>
        </p:spPr>
        <p:txBody>
          <a:bodyPr/>
          <a:lstStyle>
            <a:lvl1pPr>
              <a:defRPr b="1">
                <a:solidFill>
                  <a:schemeClr val="bg1"/>
                </a:solidFill>
              </a:defRPr>
            </a:lvl1pPr>
          </a:lstStyle>
          <a:p>
            <a:pPr lvl="0"/>
            <a:r>
              <a:rPr lang="en-GB" dirty="0"/>
              <a:t>Click to add title</a:t>
            </a:r>
          </a:p>
        </p:txBody>
      </p:sp>
      <p:sp>
        <p:nvSpPr>
          <p:cNvPr id="11" name="Pladsholder til indhold 2">
            <a:extLst>
              <a:ext uri="{FF2B5EF4-FFF2-40B4-BE49-F238E27FC236}">
                <a16:creationId xmlns:a16="http://schemas.microsoft.com/office/drawing/2014/main" id="{9B691B69-65AA-9748-80BF-996C89344BB5}"/>
              </a:ext>
            </a:extLst>
          </p:cNvPr>
          <p:cNvSpPr>
            <a:spLocks noGrp="1"/>
          </p:cNvSpPr>
          <p:nvPr>
            <p:ph sz="half" idx="1" hasCustomPrompt="1"/>
          </p:nvPr>
        </p:nvSpPr>
        <p:spPr>
          <a:xfrm>
            <a:off x="588963" y="2097067"/>
            <a:ext cx="5818682" cy="4205308"/>
          </a:xfrm>
        </p:spPr>
        <p:txBody>
          <a:bodyPr vert="horz" lIns="0" tIns="0" rIns="0" bIns="0" rtlCol="0">
            <a:noAutofit/>
          </a:bodyPr>
          <a:lstStyle>
            <a:lvl1pPr>
              <a:defRPr lang="da-DK" sz="3600" b="1" dirty="0" smtClean="0">
                <a:solidFill>
                  <a:schemeClr val="bg1"/>
                </a:solidFill>
              </a:defRPr>
            </a:lvl1pPr>
            <a:lvl2pPr>
              <a:defRPr lang="da-DK" sz="3200" b="1" dirty="0" smtClean="0">
                <a:solidFill>
                  <a:schemeClr val="bg1"/>
                </a:solidFill>
              </a:defRPr>
            </a:lvl2pPr>
            <a:lvl3pPr>
              <a:defRPr lang="da-DK" sz="2400" b="1" dirty="0" smtClean="0">
                <a:solidFill>
                  <a:schemeClr val="bg1"/>
                </a:solidFill>
              </a:defRPr>
            </a:lvl3pPr>
            <a:lvl4pPr>
              <a:defRPr lang="da-DK" dirty="0" smtClean="0"/>
            </a:lvl4pPr>
            <a:lvl5pPr>
              <a:defRPr lang="da-DK" dirty="0"/>
            </a:lvl5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Tree>
    <p:extLst>
      <p:ext uri="{BB962C8B-B14F-4D97-AF65-F5344CB8AC3E}">
        <p14:creationId xmlns:p14="http://schemas.microsoft.com/office/powerpoint/2010/main" val="1441065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image A">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1"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756000"/>
            <a:ext cx="6822000" cy="1065828"/>
          </a:xfrm>
          <a:solidFill>
            <a:schemeClr val="accent1">
              <a:alpha val="99950"/>
            </a:schemeClr>
          </a:solidFill>
        </p:spPr>
        <p:txBody>
          <a:bodyPr wrap="square" lIns="252000" tIns="216000" rIns="252000" bIns="108000">
            <a:spAutoFit/>
          </a:bodyPr>
          <a:lstStyle>
            <a:lvl1pPr>
              <a:spcAft>
                <a:spcPts val="600"/>
              </a:spcAft>
              <a:defRPr sz="48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BC22F958-FB17-66E4-EB45-75E15E5E3F80}"/>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31748589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image B">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1" y="4962214"/>
            <a:ext cx="4173870" cy="1340161"/>
          </a:xfrm>
          <a:solidFill>
            <a:schemeClr val="accent4">
              <a:alpha val="99950"/>
            </a:schemeClr>
          </a:solidFill>
        </p:spPr>
        <p:txBody>
          <a:bodyPr wrap="square" lIns="252000" tIns="108000" rIns="252000" bIns="0" anchor="t" anchorCtr="0">
            <a:spAutoFit/>
          </a:bodyPr>
          <a:lstStyle>
            <a:lvl1pPr>
              <a:defRPr sz="40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E6BCCAFF-7E95-0536-8297-4959B0CA01D7}"/>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320044543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C">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4779450" y="4497883"/>
            <a:ext cx="6822000" cy="1065828"/>
          </a:xfrm>
          <a:solidFill>
            <a:schemeClr val="bg1">
              <a:alpha val="99950"/>
            </a:schemeClr>
          </a:solidFill>
        </p:spPr>
        <p:txBody>
          <a:bodyPr wrap="square" lIns="252000" tIns="216000" rIns="252000" bIns="108000">
            <a:spAutoFit/>
          </a:bodyPr>
          <a:lstStyle>
            <a:lvl1pPr>
              <a:defRPr sz="48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DA49A202-D2D5-25B6-2F32-60A741CCF725}"/>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202118592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D">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3" y="1017402"/>
            <a:ext cx="11012487" cy="917513"/>
          </a:xfrm>
          <a:solidFill>
            <a:schemeClr val="bg2">
              <a:alpha val="99950"/>
            </a:schemeClr>
          </a:solidFill>
        </p:spPr>
        <p:txBody>
          <a:bodyPr wrap="square" lIns="180000" tIns="180000" rIns="180000" bIns="180000">
            <a:spAutoFit/>
          </a:bodyPr>
          <a:lstStyle>
            <a:lvl1pPr>
              <a:defRPr sz="3600" b="1"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4" name="TextBox 1">
            <a:extLst>
              <a:ext uri="{FF2B5EF4-FFF2-40B4-BE49-F238E27FC236}">
                <a16:creationId xmlns:a16="http://schemas.microsoft.com/office/drawing/2014/main" id="{342F60A0-C020-A529-4A95-65C8AC9FA2C2}"/>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171716925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E">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3" y="4161995"/>
            <a:ext cx="11012487" cy="2140380"/>
          </a:xfrm>
          <a:solidFill>
            <a:schemeClr val="bg1">
              <a:alpha val="46000"/>
            </a:schemeClr>
          </a:solidFill>
        </p:spPr>
        <p:txBody>
          <a:bodyPr wrap="square" lIns="252000" tIns="108000" rIns="252000" bIns="0">
            <a:spAutoFit/>
          </a:bodyPr>
          <a:lstStyle>
            <a:lvl1pPr algn="ctr">
              <a:defRPr sz="6600" b="1" cap="all" spc="0" baseline="0">
                <a:solidFill>
                  <a:schemeClr val="tx1"/>
                </a:solidFill>
              </a:defRPr>
            </a:lvl1pPr>
          </a:lstStyle>
          <a:p>
            <a:r>
              <a:rPr lang="en-GB" dirty="0"/>
              <a:t>Click to add          text...</a:t>
            </a:r>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
        <p:nvSpPr>
          <p:cNvPr id="3" name="TextBox 1">
            <a:extLst>
              <a:ext uri="{FF2B5EF4-FFF2-40B4-BE49-F238E27FC236}">
                <a16:creationId xmlns:a16="http://schemas.microsoft.com/office/drawing/2014/main" id="{0AC6CF46-91DC-976D-9F2D-0F1B85D185F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bg1"/>
                </a:solidFill>
                <a:latin typeface="Microsoft New Tai Lue"/>
              </a:rPr>
              <a:t>Highlight words </a:t>
            </a:r>
            <a:r>
              <a:rPr lang="en-GB" sz="1400" b="0" dirty="0">
                <a:solidFill>
                  <a:schemeClr val="bg1"/>
                </a:solidFill>
                <a:latin typeface="Microsoft New Tai Lue"/>
              </a:rPr>
              <a:t>in headline using </a:t>
            </a:r>
            <a:r>
              <a:rPr lang="en-GB" sz="1400" b="1" dirty="0">
                <a:solidFill>
                  <a:schemeClr val="bg1"/>
                </a:solidFill>
                <a:latin typeface="Microsoft New Tai Lue"/>
              </a:rPr>
              <a:t>bold   </a:t>
            </a:r>
            <a:endParaRPr lang="en-GB" sz="1400" b="0" dirty="0">
              <a:solidFill>
                <a:schemeClr val="bg1"/>
              </a:solidFill>
              <a:latin typeface="Microsoft New Tai Lue"/>
            </a:endParaRPr>
          </a:p>
        </p:txBody>
      </p:sp>
    </p:spTree>
    <p:extLst>
      <p:ext uri="{BB962C8B-B14F-4D97-AF65-F5344CB8AC3E}">
        <p14:creationId xmlns:p14="http://schemas.microsoft.com/office/powerpoint/2010/main" val="57327972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estions and commen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r>
              <a:rPr lang="da-DK" dirty="0"/>
              <a:t>08/09/2023</a:t>
            </a:r>
            <a:endParaRPr lang="en-GB" dirty="0"/>
          </a:p>
        </p:txBody>
      </p:sp>
      <p:sp>
        <p:nvSpPr>
          <p:cNvPr id="7" name="?">
            <a:extLst>
              <a:ext uri="{FF2B5EF4-FFF2-40B4-BE49-F238E27FC236}">
                <a16:creationId xmlns:a16="http://schemas.microsoft.com/office/drawing/2014/main" id="{C9382B17-B390-C8C0-F5F8-7665434C718C}"/>
              </a:ext>
            </a:extLst>
          </p:cNvPr>
          <p:cNvSpPr/>
          <p:nvPr userDrawn="1"/>
        </p:nvSpPr>
        <p:spPr>
          <a:xfrm>
            <a:off x="3642413" y="900524"/>
            <a:ext cx="4787900" cy="5558804"/>
          </a:xfrm>
          <a:prstGeom prst="rect">
            <a:avLst/>
          </a:prstGeom>
        </p:spPr>
        <p:txBody>
          <a:bodyPr wrap="square" rtlCol="0" anchor="t" anchorCtr="0">
            <a:noAutofit/>
          </a:bodyPr>
          <a:lstStyle/>
          <a:p>
            <a:pPr algn="ctr">
              <a:lnSpc>
                <a:spcPct val="83000"/>
              </a:lnSpc>
            </a:pPr>
            <a:r>
              <a:rPr lang="en-GB" sz="59500" b="1" dirty="0">
                <a:solidFill>
                  <a:schemeClr val="tx1">
                    <a:alpha val="14559"/>
                  </a:schemeClr>
                </a:solidFill>
              </a:rPr>
              <a:t>?</a:t>
            </a:r>
          </a:p>
        </p:txBody>
      </p:sp>
      <p:sp>
        <p:nvSpPr>
          <p:cNvPr id="3" name="Title 2">
            <a:extLst>
              <a:ext uri="{FF2B5EF4-FFF2-40B4-BE49-F238E27FC236}">
                <a16:creationId xmlns:a16="http://schemas.microsoft.com/office/drawing/2014/main" id="{2E0714F6-6F11-9826-9767-37567B1EC5DC}"/>
              </a:ext>
            </a:extLst>
          </p:cNvPr>
          <p:cNvSpPr>
            <a:spLocks noGrp="1"/>
          </p:cNvSpPr>
          <p:nvPr>
            <p:ph type="title" hasCustomPrompt="1"/>
          </p:nvPr>
        </p:nvSpPr>
        <p:spPr>
          <a:xfrm>
            <a:off x="2139732" y="1628776"/>
            <a:ext cx="9461718" cy="3999626"/>
          </a:xfrm>
        </p:spPr>
        <p:txBody>
          <a:bodyPr anchor="ctr" anchorCtr="0"/>
          <a:lstStyle>
            <a:lvl1pPr>
              <a:lnSpc>
                <a:spcPct val="83000"/>
              </a:lnSpc>
              <a:defRPr sz="9600" b="1">
                <a:solidFill>
                  <a:schemeClr val="bg1"/>
                </a:solidFill>
              </a:defRPr>
            </a:lvl1pPr>
          </a:lstStyle>
          <a:p>
            <a:r>
              <a:rPr lang="en-GB" dirty="0"/>
              <a:t>Click to add text</a:t>
            </a:r>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2" name="TextBox 1">
            <a:extLst>
              <a:ext uri="{FF2B5EF4-FFF2-40B4-BE49-F238E27FC236}">
                <a16:creationId xmlns:a16="http://schemas.microsoft.com/office/drawing/2014/main" id="{01861DB2-11FB-99E1-B80B-1463133B9A2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dirty="0">
                <a:solidFill>
                  <a:schemeClr val="tx1"/>
                </a:solidFill>
                <a:latin typeface="Microsoft New Tai Lue"/>
              </a:rPr>
              <a:t>Highlight words </a:t>
            </a:r>
            <a:r>
              <a:rPr lang="en-GB" sz="1400" b="0" dirty="0">
                <a:solidFill>
                  <a:schemeClr val="tx1"/>
                </a:solidFill>
                <a:latin typeface="Microsoft New Tai Lue"/>
              </a:rPr>
              <a:t>in headline using </a:t>
            </a:r>
            <a:r>
              <a:rPr lang="en-GB" sz="1400" b="1" dirty="0">
                <a:solidFill>
                  <a:schemeClr val="tx1"/>
                </a:solidFill>
                <a:latin typeface="Microsoft New Tai Lue"/>
              </a:rPr>
              <a:t>bold   </a:t>
            </a:r>
            <a:endParaRPr lang="en-GB" sz="1400" b="0" dirty="0">
              <a:solidFill>
                <a:schemeClr val="tx1"/>
              </a:solidFill>
              <a:latin typeface="Microsoft New Tai Lue"/>
            </a:endParaRPr>
          </a:p>
        </p:txBody>
      </p:sp>
    </p:spTree>
    <p:extLst>
      <p:ext uri="{BB962C8B-B14F-4D97-AF65-F5344CB8AC3E}">
        <p14:creationId xmlns:p14="http://schemas.microsoft.com/office/powerpoint/2010/main" val="302728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dirty="0"/>
              <a:t>Click icon to insert image  </a:t>
            </a:r>
          </a:p>
        </p:txBody>
      </p:sp>
      <p:sp>
        <p:nvSpPr>
          <p:cNvPr id="11" name="Titel 2">
            <a:extLst>
              <a:ext uri="{FF2B5EF4-FFF2-40B4-BE49-F238E27FC236}">
                <a16:creationId xmlns:a16="http://schemas.microsoft.com/office/drawing/2014/main" id="{A35AA5B6-111C-4735-AFC4-EBC2CB1BF4A3}"/>
              </a:ext>
            </a:extLst>
          </p:cNvPr>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dirty="0"/>
              <a:t>Click to add title</a:t>
            </a:r>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i="0" baseline="0"/>
            </a:lvl1pPr>
          </a:lstStyle>
          <a:p>
            <a:pPr lvl="0"/>
            <a:r>
              <a:rPr lang="en-GB" dirty="0"/>
              <a:t>Name of speaker, UCPH unit, place and date</a:t>
            </a:r>
          </a:p>
        </p:txBody>
      </p:sp>
      <p:sp>
        <p:nvSpPr>
          <p:cNvPr id="4" name="Pladsholder til dato 3"/>
          <p:cNvSpPr>
            <a:spLocks noGrp="1"/>
          </p:cNvSpPr>
          <p:nvPr>
            <p:ph type="dt" sz="half" idx="10"/>
          </p:nvPr>
        </p:nvSpPr>
        <p:spPr>
          <a:xfrm>
            <a:off x="0" y="6858000"/>
            <a:ext cx="0" cy="0"/>
          </a:xfrm>
        </p:spPr>
        <p:txBody>
          <a:bodyPr/>
          <a:lstStyle>
            <a:lvl1pPr>
              <a:defRPr sz="100">
                <a:noFill/>
              </a:defRPr>
            </a:lvl1pPr>
          </a:lstStyle>
          <a:p>
            <a:r>
              <a:rPr lang="da-DK" dirty="0"/>
              <a:t>08/09/2023</a:t>
            </a:r>
            <a:endParaRPr lang="en-GB" dirty="0"/>
          </a:p>
        </p:txBody>
      </p:sp>
      <p:sp>
        <p:nvSpPr>
          <p:cNvPr id="5" name="Pladsholder til sidefod 4"/>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6" name="Pladsholder til slidenummer 5"/>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629679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2" name="Pladsholder til dato 3" hidden="1">
            <a:extLst>
              <a:ext uri="{FF2B5EF4-FFF2-40B4-BE49-F238E27FC236}">
                <a16:creationId xmlns:a16="http://schemas.microsoft.com/office/drawing/2014/main" id="{79C6BA40-0A49-7673-45A9-7C4D3541BA07}"/>
              </a:ext>
            </a:extLst>
          </p:cNvPr>
          <p:cNvSpPr>
            <a:spLocks noGrp="1"/>
          </p:cNvSpPr>
          <p:nvPr>
            <p:ph type="dt" sz="half" idx="10"/>
          </p:nvPr>
        </p:nvSpPr>
        <p:spPr>
          <a:xfrm>
            <a:off x="0" y="6858000"/>
            <a:ext cx="0" cy="0"/>
          </a:xfrm>
        </p:spPr>
        <p:txBody>
          <a:bodyPr/>
          <a:lstStyle>
            <a:lvl1pPr>
              <a:defRPr sz="100">
                <a:noFill/>
              </a:defRPr>
            </a:lvl1pPr>
          </a:lstStyle>
          <a:p>
            <a:r>
              <a:rPr lang="da-DK" dirty="0"/>
              <a:t>08/09/2023</a:t>
            </a:r>
            <a:endParaRPr lang="en-GB" dirty="0"/>
          </a:p>
        </p:txBody>
      </p:sp>
      <p:sp>
        <p:nvSpPr>
          <p:cNvPr id="23" name="Pladsholder til sidefod 4" hidden="1">
            <a:extLst>
              <a:ext uri="{FF2B5EF4-FFF2-40B4-BE49-F238E27FC236}">
                <a16:creationId xmlns:a16="http://schemas.microsoft.com/office/drawing/2014/main" id="{F4D4719E-1E3F-B75D-AF75-C575C79D6C77}"/>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24" name="Pladsholder til slidenummer 5" hidden="1">
            <a:extLst>
              <a:ext uri="{FF2B5EF4-FFF2-40B4-BE49-F238E27FC236}">
                <a16:creationId xmlns:a16="http://schemas.microsoft.com/office/drawing/2014/main" id="{9434FDBC-E923-AFC0-E942-C956724548D0}"/>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
        <p:nvSpPr>
          <p:cNvPr id="2" name="Title 1">
            <a:extLst>
              <a:ext uri="{FF2B5EF4-FFF2-40B4-BE49-F238E27FC236}">
                <a16:creationId xmlns:a16="http://schemas.microsoft.com/office/drawing/2014/main" id="{C4994A88-BF4A-BF39-B835-B0C753B4C19A}"/>
              </a:ext>
            </a:extLst>
          </p:cNvPr>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18" name="Text Box 48">
            <a:extLst>
              <a:ext uri="{FF2B5EF4-FFF2-40B4-BE49-F238E27FC236}">
                <a16:creationId xmlns:a16="http://schemas.microsoft.com/office/drawing/2014/main" id="{91151374-92CC-87E1-F9AB-1D43CA0CBE4F}"/>
              </a:ext>
            </a:extLst>
          </p:cNvPr>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16:9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16:9 format</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“small"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www.designguide.ku.dk/skabeloner/powerpoint/praesentationer/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28" name="Text Box 48">
            <a:extLst>
              <a:ext uri="{FF2B5EF4-FFF2-40B4-BE49-F238E27FC236}">
                <a16:creationId xmlns:a16="http://schemas.microsoft.com/office/drawing/2014/main" id="{CC1000A9-67B6-3DBE-1556-907DFA8F39D9}"/>
              </a:ext>
            </a:extLst>
          </p:cNvPr>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30" name="Text Box 48">
            <a:extLst>
              <a:ext uri="{FF2B5EF4-FFF2-40B4-BE49-F238E27FC236}">
                <a16:creationId xmlns:a16="http://schemas.microsoft.com/office/drawing/2014/main" id="{57AF5228-50BD-AF36-C290-EB6F54DA4AEB}"/>
              </a:ext>
            </a:extLst>
          </p:cNvPr>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32" name="Billede 40">
            <a:extLst>
              <a:ext uri="{FF2B5EF4-FFF2-40B4-BE49-F238E27FC236}">
                <a16:creationId xmlns:a16="http://schemas.microsoft.com/office/drawing/2014/main" id="{47DEC83E-2557-C64A-8710-5E90C5500CCC}"/>
              </a:ext>
            </a:extLst>
          </p:cNvPr>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34" name="Text Box 48">
            <a:extLst>
              <a:ext uri="{FF2B5EF4-FFF2-40B4-BE49-F238E27FC236}">
                <a16:creationId xmlns:a16="http://schemas.microsoft.com/office/drawing/2014/main" id="{296B2A40-51DD-3C24-64B4-9C261EFED2FF}"/>
              </a:ext>
            </a:extLst>
          </p:cNvPr>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36" name="Text Box 48">
            <a:extLst>
              <a:ext uri="{FF2B5EF4-FFF2-40B4-BE49-F238E27FC236}">
                <a16:creationId xmlns:a16="http://schemas.microsoft.com/office/drawing/2014/main" id="{26A5352B-2D88-0049-FF68-7A3677982A27}"/>
              </a:ext>
            </a:extLst>
          </p:cNvPr>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38" name="Text Box 48">
            <a:extLst>
              <a:ext uri="{FF2B5EF4-FFF2-40B4-BE49-F238E27FC236}">
                <a16:creationId xmlns:a16="http://schemas.microsoft.com/office/drawing/2014/main" id="{F1FD1FCB-14AB-C8C8-E3B6-3A9C2354347E}"/>
              </a:ext>
            </a:extLst>
          </p:cNvPr>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40" name="Text Box 48">
            <a:extLst>
              <a:ext uri="{FF2B5EF4-FFF2-40B4-BE49-F238E27FC236}">
                <a16:creationId xmlns:a16="http://schemas.microsoft.com/office/drawing/2014/main" id="{C4D76095-C685-6F22-B51D-0AFAF348C4C3}"/>
              </a:ext>
            </a:extLst>
          </p:cNvPr>
          <p:cNvSpPr txBox="1">
            <a:spLocks noChangeArrowheads="1"/>
          </p:cNvSpPr>
          <p:nvPr userDrawn="1"/>
        </p:nvSpPr>
        <p:spPr bwMode="auto">
          <a:xfrm>
            <a:off x="4728822" y="4141417"/>
            <a:ext cx="1634624" cy="21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extLst>
                    <a:ext uri="{A12FA001-AC4F-418D-AE19-62706E023703}">
                      <ahyp:hlinkClr xmlns:ahyp="http://schemas.microsoft.com/office/drawing/2018/hyperlinkcolor" val="tx"/>
                    </a:ext>
                  </a:extLst>
                </a:hlinkClick>
              </a:rPr>
              <a:t>https://image.ku.dk/shared/aZwD18034DnM3TYEw9XagEF6kxI6MLkV</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42" name="Text Box 48">
            <a:extLst>
              <a:ext uri="{FF2B5EF4-FFF2-40B4-BE49-F238E27FC236}">
                <a16:creationId xmlns:a16="http://schemas.microsoft.com/office/drawing/2014/main" id="{449B76C2-6958-26C2-DD52-28127622EE08}"/>
              </a:ext>
            </a:extLst>
          </p:cNvPr>
          <p:cNvSpPr txBox="1">
            <a:spLocks noChangeArrowheads="1"/>
          </p:cNvSpPr>
          <p:nvPr userDrawn="1"/>
        </p:nvSpPr>
        <p:spPr bwMode="auto">
          <a:xfrm>
            <a:off x="6691561" y="1640495"/>
            <a:ext cx="16346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 is: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44" name="Text Box 48">
            <a:extLst>
              <a:ext uri="{FF2B5EF4-FFF2-40B4-BE49-F238E27FC236}">
                <a16:creationId xmlns:a16="http://schemas.microsoft.com/office/drawing/2014/main" id="{B1B679C7-F81E-AF72-3832-BC2B20AF81E0}"/>
              </a:ext>
            </a:extLst>
          </p:cNvPr>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46" name="Text Box 48">
            <a:extLst>
              <a:ext uri="{FF2B5EF4-FFF2-40B4-BE49-F238E27FC236}">
                <a16:creationId xmlns:a16="http://schemas.microsoft.com/office/drawing/2014/main" id="{DBC859E9-AAD9-582D-9CAB-53B97A96B2FE}"/>
              </a:ext>
            </a:extLst>
          </p:cNvPr>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48" name="Text Box 48">
            <a:extLst>
              <a:ext uri="{FF2B5EF4-FFF2-40B4-BE49-F238E27FC236}">
                <a16:creationId xmlns:a16="http://schemas.microsoft.com/office/drawing/2014/main" id="{5BDA7DE1-7BD9-6953-4F2C-C23FAB665D31}"/>
              </a:ext>
            </a:extLst>
          </p:cNvPr>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www.designguide.ku.dk/</a:t>
            </a:r>
            <a:b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br>
            <a: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skabeloner/powerpoint/</a:t>
            </a:r>
            <a:b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br>
            <a:r>
              <a:rPr lang="en-GB" sz="800" b="0" noProof="1">
                <a:solidFill>
                  <a:schemeClr val="accent4"/>
                </a:solidFill>
                <a:latin typeface="+mj-lt"/>
                <a:cs typeface="Arial" panose="020B0604020202020204" pitchFamily="34" charset="0"/>
                <a:hlinkClick r:id="rId5">
                  <a:extLst>
                    <a:ext uri="{A12FA001-AC4F-418D-AE19-62706E023703}">
                      <ahyp:hlinkClr xmlns:ahyp="http://schemas.microsoft.com/office/drawing/2018/hyperlinkcolor" val="tx"/>
                    </a:ext>
                  </a:extLst>
                </a:hlinkClick>
              </a:rPr>
              <a:t>praesentationer/</a:t>
            </a:r>
            <a:endParaRPr lang="en-GB" sz="800" b="0" noProof="1">
              <a:solidFill>
                <a:schemeClr val="accent4"/>
              </a:solidFill>
              <a:latin typeface="+mj-lt"/>
              <a:cs typeface="Arial" panose="020B0604020202020204" pitchFamily="34" charset="0"/>
            </a:endParaRPr>
          </a:p>
        </p:txBody>
      </p:sp>
      <p:pic>
        <p:nvPicPr>
          <p:cNvPr id="50" name="Billede 25">
            <a:extLst>
              <a:ext uri="{FF2B5EF4-FFF2-40B4-BE49-F238E27FC236}">
                <a16:creationId xmlns:a16="http://schemas.microsoft.com/office/drawing/2014/main" id="{2BC7410A-935F-DC4A-F8A5-7F39AC457C1E}"/>
              </a:ext>
            </a:extLst>
          </p:cNvPr>
          <p:cNvPicPr>
            <a:picLocks noChangeAspect="1"/>
          </p:cNvPicPr>
          <p:nvPr userDrawn="1"/>
        </p:nvPicPr>
        <p:blipFill>
          <a:blip r:embed="rId6"/>
          <a:stretch>
            <a:fillRect/>
          </a:stretch>
        </p:blipFill>
        <p:spPr>
          <a:xfrm>
            <a:off x="6268044" y="4201412"/>
            <a:ext cx="257327" cy="275280"/>
          </a:xfrm>
          <a:prstGeom prst="rect">
            <a:avLst/>
          </a:prstGeom>
        </p:spPr>
      </p:pic>
      <p:pic>
        <p:nvPicPr>
          <p:cNvPr id="52" name="Billede 36">
            <a:extLst>
              <a:ext uri="{FF2B5EF4-FFF2-40B4-BE49-F238E27FC236}">
                <a16:creationId xmlns:a16="http://schemas.microsoft.com/office/drawing/2014/main" id="{56A21FCA-F356-F238-3DEE-A13BEFECD377}"/>
              </a:ext>
            </a:extLst>
          </p:cNvPr>
          <p:cNvPicPr>
            <a:picLocks noChangeAspect="1"/>
          </p:cNvPicPr>
          <p:nvPr userDrawn="1"/>
        </p:nvPicPr>
        <p:blipFill>
          <a:blip r:embed="rId7"/>
          <a:stretch>
            <a:fillRect/>
          </a:stretch>
        </p:blipFill>
        <p:spPr>
          <a:xfrm>
            <a:off x="8223538" y="2795378"/>
            <a:ext cx="288708" cy="275280"/>
          </a:xfrm>
          <a:prstGeom prst="rect">
            <a:avLst/>
          </a:prstGeom>
        </p:spPr>
      </p:pic>
      <p:pic>
        <p:nvPicPr>
          <p:cNvPr id="54" name="Billede 37">
            <a:extLst>
              <a:ext uri="{FF2B5EF4-FFF2-40B4-BE49-F238E27FC236}">
                <a16:creationId xmlns:a16="http://schemas.microsoft.com/office/drawing/2014/main" id="{8288A8D2-A953-FCF5-C54C-BED0258209D5}"/>
              </a:ext>
            </a:extLst>
          </p:cNvPr>
          <p:cNvPicPr>
            <a:picLocks noChangeAspect="1"/>
          </p:cNvPicPr>
          <p:nvPr userDrawn="1"/>
        </p:nvPicPr>
        <p:blipFill>
          <a:blip r:embed="rId8"/>
          <a:stretch>
            <a:fillRect/>
          </a:stretch>
        </p:blipFill>
        <p:spPr>
          <a:xfrm>
            <a:off x="8241826" y="3187789"/>
            <a:ext cx="223122" cy="228843"/>
          </a:xfrm>
          <a:prstGeom prst="rect">
            <a:avLst/>
          </a:prstGeom>
        </p:spPr>
      </p:pic>
      <p:sp>
        <p:nvSpPr>
          <p:cNvPr id="56" name="Text Box 48">
            <a:extLst>
              <a:ext uri="{FF2B5EF4-FFF2-40B4-BE49-F238E27FC236}">
                <a16:creationId xmlns:a16="http://schemas.microsoft.com/office/drawing/2014/main" id="{1AAEA91B-6C9C-9157-EFF5-6EEB67507A8E}"/>
              </a:ext>
            </a:extLst>
          </p:cNvPr>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58" name="Picture 61">
            <a:extLst>
              <a:ext uri="{FF2B5EF4-FFF2-40B4-BE49-F238E27FC236}">
                <a16:creationId xmlns:a16="http://schemas.microsoft.com/office/drawing/2014/main" id="{874C9D93-430E-897F-0010-953653748BCE}"/>
              </a:ext>
            </a:extLst>
          </p:cNvPr>
          <p:cNvPicPr>
            <a:picLocks noChangeAspect="1"/>
          </p:cNvPicPr>
          <p:nvPr userDrawn="1"/>
        </p:nvPicPr>
        <p:blipFill>
          <a:blip r:embed="rId9"/>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dirty="0"/>
              <a:t>Click icon to insert image   </a:t>
            </a:r>
          </a:p>
        </p:txBody>
      </p:sp>
      <p:sp>
        <p:nvSpPr>
          <p:cNvPr id="17" name="Titel 2">
            <a:extLst>
              <a:ext uri="{FF2B5EF4-FFF2-40B4-BE49-F238E27FC236}">
                <a16:creationId xmlns:a16="http://schemas.microsoft.com/office/drawing/2014/main" id="{5841F5BD-07B0-188F-6A65-1A9CB9107526}"/>
              </a:ext>
            </a:extLst>
          </p:cNvPr>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12" name="Pladsholder til tekst 14">
            <a:extLst>
              <a:ext uri="{FF2B5EF4-FFF2-40B4-BE49-F238E27FC236}">
                <a16:creationId xmlns:a16="http://schemas.microsoft.com/office/drawing/2014/main" id="{7AF680B5-5F7B-7C42-BF08-E9B604FEDFF4}"/>
              </a:ext>
            </a:extLst>
          </p:cNvPr>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0" i="0" baseline="0"/>
            </a:lvl1pPr>
          </a:lstStyle>
          <a:p>
            <a:pPr lvl="0"/>
            <a:r>
              <a:rPr lang="en-GB" dirty="0"/>
              <a:t>Name of speaker, UCPH unit, place and date</a:t>
            </a:r>
          </a:p>
        </p:txBody>
      </p:sp>
      <p:sp>
        <p:nvSpPr>
          <p:cNvPr id="13" name="Undertitel 2">
            <a:extLst>
              <a:ext uri="{FF2B5EF4-FFF2-40B4-BE49-F238E27FC236}">
                <a16:creationId xmlns:a16="http://schemas.microsoft.com/office/drawing/2014/main" id="{E8639E81-1331-644F-9855-3A9C253754AE}"/>
              </a:ext>
            </a:extLst>
          </p:cNvPr>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b="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4" name="Titel 1">
            <a:extLst>
              <a:ext uri="{FF2B5EF4-FFF2-40B4-BE49-F238E27FC236}">
                <a16:creationId xmlns:a16="http://schemas.microsoft.com/office/drawing/2014/main" id="{B7A6A120-00EE-3144-9AB3-0695A4240B49}"/>
              </a:ext>
            </a:extLst>
          </p:cNvPr>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dirty="0"/>
              <a:t>Click to add title</a:t>
            </a:r>
          </a:p>
        </p:txBody>
      </p:sp>
      <p:sp>
        <p:nvSpPr>
          <p:cNvPr id="10" name="Pladsholder til dato 3" hidden="1">
            <a:extLst>
              <a:ext uri="{FF2B5EF4-FFF2-40B4-BE49-F238E27FC236}">
                <a16:creationId xmlns:a16="http://schemas.microsoft.com/office/drawing/2014/main" id="{5D6F800E-E8DB-D1E9-A292-CDCB828E80AD}"/>
              </a:ext>
            </a:extLst>
          </p:cNvPr>
          <p:cNvSpPr>
            <a:spLocks noGrp="1"/>
          </p:cNvSpPr>
          <p:nvPr>
            <p:ph type="dt" sz="half" idx="10"/>
          </p:nvPr>
        </p:nvSpPr>
        <p:spPr>
          <a:xfrm>
            <a:off x="0" y="6858000"/>
            <a:ext cx="0" cy="0"/>
          </a:xfrm>
        </p:spPr>
        <p:txBody>
          <a:bodyPr/>
          <a:lstStyle>
            <a:lvl1pPr>
              <a:defRPr sz="100">
                <a:noFill/>
              </a:defRPr>
            </a:lvl1pPr>
          </a:lstStyle>
          <a:p>
            <a:r>
              <a:rPr lang="da-DK" dirty="0"/>
              <a:t>08/09/2023</a:t>
            </a:r>
            <a:endParaRPr lang="en-GB" dirty="0"/>
          </a:p>
        </p:txBody>
      </p:sp>
      <p:sp>
        <p:nvSpPr>
          <p:cNvPr id="15" name="Pladsholder til sidefod 4" hidden="1">
            <a:extLst>
              <a:ext uri="{FF2B5EF4-FFF2-40B4-BE49-F238E27FC236}">
                <a16:creationId xmlns:a16="http://schemas.microsoft.com/office/drawing/2014/main" id="{75F96715-1FD5-51ED-7CC1-42E30D0821E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6" name="Pladsholder til slidenummer 5" hidden="1">
            <a:extLst>
              <a:ext uri="{FF2B5EF4-FFF2-40B4-BE49-F238E27FC236}">
                <a16:creationId xmlns:a16="http://schemas.microsoft.com/office/drawing/2014/main" id="{FF7B57F8-B201-8F25-4597-86F1EE0AFA0C}"/>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1709872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defTabSz="914400" rtl="0" eaLnBrk="1" latinLnBrk="0" hangingPunct="1">
              <a:lnSpc>
                <a:spcPct val="100000"/>
              </a:lnSpc>
              <a:spcBef>
                <a:spcPts val="100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13" name="Titel 2">
            <a:extLst>
              <a:ext uri="{FF2B5EF4-FFF2-40B4-BE49-F238E27FC236}">
                <a16:creationId xmlns:a16="http://schemas.microsoft.com/office/drawing/2014/main" id="{A98E7E85-8DE3-687D-4837-DB9872BFCE68}"/>
              </a:ext>
            </a:extLst>
          </p:cNvPr>
          <p:cNvSpPr>
            <a:spLocks noGrp="1"/>
          </p:cNvSpPr>
          <p:nvPr>
            <p:ph type="ctrTitle"/>
          </p:nvPr>
        </p:nvSpPr>
        <p:spPr>
          <a:xfrm>
            <a:off x="0" y="2271092"/>
            <a:ext cx="5959476" cy="3895200"/>
          </a:xfrm>
          <a:blipFill>
            <a:blip r:embed="rId2"/>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10" name="Pladsholder til dato 3" hidden="1">
            <a:extLst>
              <a:ext uri="{FF2B5EF4-FFF2-40B4-BE49-F238E27FC236}">
                <a16:creationId xmlns:a16="http://schemas.microsoft.com/office/drawing/2014/main" id="{1570F19F-11E9-F8A1-DCD4-0B2BD4223DC2}"/>
              </a:ext>
            </a:extLst>
          </p:cNvPr>
          <p:cNvSpPr>
            <a:spLocks noGrp="1"/>
          </p:cNvSpPr>
          <p:nvPr>
            <p:ph type="dt" sz="half" idx="10"/>
          </p:nvPr>
        </p:nvSpPr>
        <p:spPr>
          <a:xfrm>
            <a:off x="0" y="6858000"/>
            <a:ext cx="0" cy="0"/>
          </a:xfrm>
        </p:spPr>
        <p:txBody>
          <a:bodyPr/>
          <a:lstStyle>
            <a:lvl1pPr>
              <a:defRPr sz="100">
                <a:noFill/>
              </a:defRPr>
            </a:lvl1pPr>
          </a:lstStyle>
          <a:p>
            <a:r>
              <a:rPr lang="da-DK" dirty="0"/>
              <a:t>08/09/2023</a:t>
            </a:r>
            <a:endParaRPr lang="en-GB" dirty="0"/>
          </a:p>
        </p:txBody>
      </p:sp>
      <p:sp>
        <p:nvSpPr>
          <p:cNvPr id="11" name="Pladsholder til sidefod 4" hidden="1">
            <a:extLst>
              <a:ext uri="{FF2B5EF4-FFF2-40B4-BE49-F238E27FC236}">
                <a16:creationId xmlns:a16="http://schemas.microsoft.com/office/drawing/2014/main" id="{B7D930ED-6F01-0E90-6740-D9E50AA5B83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2" name="Pladsholder til slidenummer 5" hidden="1">
            <a:extLst>
              <a:ext uri="{FF2B5EF4-FFF2-40B4-BE49-F238E27FC236}">
                <a16:creationId xmlns:a16="http://schemas.microsoft.com/office/drawing/2014/main" id="{ADD5A7A0-1930-6FDD-F270-B46368D36A8B}"/>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296780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a:buNone/>
              <a:defRPr sz="2400" baseline="0">
                <a:solidFill>
                  <a:schemeClr val="bg1"/>
                </a:solidFill>
                <a:sym typeface="Wingdings" panose="05000000000000000000" pitchFamily="2" charset="2"/>
              </a:defRPr>
            </a:lvl1pPr>
          </a:lstStyle>
          <a:p>
            <a:r>
              <a:rPr lang="en-GB" dirty="0"/>
              <a:t> Click icon to insert image</a:t>
            </a:r>
          </a:p>
        </p:txBody>
      </p:sp>
      <p:sp>
        <p:nvSpPr>
          <p:cNvPr id="16" name="Titel 2">
            <a:extLst>
              <a:ext uri="{FF2B5EF4-FFF2-40B4-BE49-F238E27FC236}">
                <a16:creationId xmlns:a16="http://schemas.microsoft.com/office/drawing/2014/main" id="{92A049D1-BE16-6369-9C11-6D9136DAE0D9}"/>
              </a:ext>
            </a:extLst>
          </p:cNvPr>
          <p:cNvSpPr>
            <a:spLocks noGrp="1"/>
          </p:cNvSpPr>
          <p:nvPr>
            <p:ph type="ctrTitle" hasCustomPrompt="1"/>
          </p:nvPr>
        </p:nvSpPr>
        <p:spPr>
          <a:xfrm>
            <a:off x="0" y="691815"/>
            <a:ext cx="5959476" cy="5474035"/>
          </a:xfrm>
          <a:blipFill>
            <a:blip r:embed="rId2"/>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3" name="Pladsholder til dato 3" hidden="1">
            <a:extLst>
              <a:ext uri="{FF2B5EF4-FFF2-40B4-BE49-F238E27FC236}">
                <a16:creationId xmlns:a16="http://schemas.microsoft.com/office/drawing/2014/main" id="{B280A661-856C-E622-1331-CDB60AB08622}"/>
              </a:ext>
            </a:extLst>
          </p:cNvPr>
          <p:cNvSpPr>
            <a:spLocks noGrp="1"/>
          </p:cNvSpPr>
          <p:nvPr>
            <p:ph type="dt" sz="half" idx="10"/>
          </p:nvPr>
        </p:nvSpPr>
        <p:spPr>
          <a:xfrm>
            <a:off x="0" y="6858000"/>
            <a:ext cx="0" cy="0"/>
          </a:xfrm>
        </p:spPr>
        <p:txBody>
          <a:bodyPr/>
          <a:lstStyle>
            <a:lvl1pPr>
              <a:defRPr sz="100">
                <a:noFill/>
              </a:defRPr>
            </a:lvl1pPr>
          </a:lstStyle>
          <a:p>
            <a:r>
              <a:rPr lang="da-DK" dirty="0"/>
              <a:t>08/09/2023</a:t>
            </a:r>
            <a:endParaRPr lang="en-GB" dirty="0"/>
          </a:p>
        </p:txBody>
      </p:sp>
      <p:sp>
        <p:nvSpPr>
          <p:cNvPr id="14" name="Pladsholder til sidefod 4" hidden="1">
            <a:extLst>
              <a:ext uri="{FF2B5EF4-FFF2-40B4-BE49-F238E27FC236}">
                <a16:creationId xmlns:a16="http://schemas.microsoft.com/office/drawing/2014/main" id="{82F7776B-57AF-971B-A75B-223AFE263EAC}"/>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5" name="Pladsholder til slidenummer 5" hidden="1">
            <a:extLst>
              <a:ext uri="{FF2B5EF4-FFF2-40B4-BE49-F238E27FC236}">
                <a16:creationId xmlns:a16="http://schemas.microsoft.com/office/drawing/2014/main" id="{EFF41101-1901-1836-D8DB-6C08E169D0B8}"/>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382908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b="0" i="0" baseline="0"/>
            </a:lvl1pPr>
          </a:lstStyle>
          <a:p>
            <a:pPr lvl="0"/>
            <a:r>
              <a:rPr lang="en-GB" dirty="0"/>
              <a:t>Click to add title</a:t>
            </a:r>
          </a:p>
        </p:txBody>
      </p:sp>
      <p:sp>
        <p:nvSpPr>
          <p:cNvPr id="3" name="Pladsholder til indhold 2"/>
          <p:cNvSpPr>
            <a:spLocks noGrp="1"/>
          </p:cNvSpPr>
          <p:nvPr>
            <p:ph idx="1" hasCustomPrompt="1"/>
          </p:nvPr>
        </p:nvSpPr>
        <p:spPr>
          <a:xfrm>
            <a:off x="588963" y="1628775"/>
            <a:ext cx="11012488" cy="46736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a:lvl4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4" name="Pladsholder til dato 3"/>
          <p:cNvSpPr>
            <a:spLocks noGrp="1"/>
          </p:cNvSpPr>
          <p:nvPr>
            <p:ph type="dt" sz="half" idx="10"/>
          </p:nvPr>
        </p:nvSpPr>
        <p:spPr/>
        <p:txBody>
          <a:bodyPr/>
          <a:lstStyle/>
          <a:p>
            <a:r>
              <a:rPr lang="da-DK" dirty="0"/>
              <a:t>08/09/2023</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lvl1pPr>
              <a:defRPr b="0" i="0" baseline="0"/>
            </a:lvl1pPr>
          </a:lstStyle>
          <a:p>
            <a:pPr lvl="0"/>
            <a:r>
              <a:rPr lang="en-GB" dirty="0"/>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b="0" i="0" baseline="0" dirty="0" smtClean="0"/>
            </a:lvl4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endParaRPr lang="en-GB" dirty="0"/>
          </a:p>
        </p:txBody>
      </p:sp>
      <p:sp>
        <p:nvSpPr>
          <p:cNvPr id="4" name="Pladsholder til indhold 3"/>
          <p:cNvSpPr>
            <a:spLocks noGrp="1"/>
          </p:cNvSpPr>
          <p:nvPr>
            <p:ph sz="half" idx="2" hasCustomPrompt="1"/>
          </p:nvPr>
        </p:nvSpPr>
        <p:spPr>
          <a:xfrm>
            <a:off x="6246000" y="1628776"/>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4651" y="1628775"/>
            <a:ext cx="5356800" cy="4672800"/>
          </a:xfrm>
          <a:solidFill>
            <a:schemeClr val="bg1">
              <a:lumMod val="75000"/>
            </a:schemeClr>
          </a:solidFill>
        </p:spPr>
        <p:txBody>
          <a:bodyPr lIns="360000" tIns="1080000" rIns="360000" anchor="ctr" anchorCtr="0"/>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0" i="0" baseline="0"/>
            </a:lvl1pPr>
          </a:lstStyle>
          <a:p>
            <a:pPr lvl="0"/>
            <a:r>
              <a:rPr lang="en-GB" dirty="0"/>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dirty="0" smtClean="0"/>
            </a:lvl4pPr>
            <a:lvl5pPr>
              <a:defRPr lang="da-DK" dirty="0"/>
            </a:lvl5pPr>
          </a:lstStyle>
          <a:p>
            <a:pPr lvl="0"/>
            <a:r>
              <a:rPr lang="en-GB" dirty="0"/>
              <a:t>Click to add text</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p:txBody>
      </p:sp>
      <p:sp>
        <p:nvSpPr>
          <p:cNvPr id="5" name="Pladsholder til dato 4"/>
          <p:cNvSpPr>
            <a:spLocks noGrp="1"/>
          </p:cNvSpPr>
          <p:nvPr>
            <p:ph type="dt" sz="half" idx="10"/>
          </p:nvPr>
        </p:nvSpPr>
        <p:spPr/>
        <p:txBody>
          <a:bodyPr/>
          <a:lstStyle/>
          <a:p>
            <a:r>
              <a:rPr lang="da-DK" dirty="0"/>
              <a:t>08/09/2023</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4858"/>
          </a:xfrm>
          <a:prstGeom prst="rect">
            <a:avLst/>
          </a:prstGeom>
        </p:spPr>
        <p:txBody>
          <a:bodyPr vert="horz" lIns="0" tIns="0" rIns="0" bIns="0" rtlCol="0" anchor="t" anchorCtr="0">
            <a:noAutofit/>
          </a:body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3" name="Pladsholder til tekst 2"/>
          <p:cNvSpPr>
            <a:spLocks noGrp="1"/>
          </p:cNvSpPr>
          <p:nvPr>
            <p:ph type="body" idx="1"/>
          </p:nvPr>
        </p:nvSpPr>
        <p:spPr>
          <a:xfrm>
            <a:off x="588964" y="1628775"/>
            <a:ext cx="11012487" cy="4673600"/>
          </a:xfrm>
          <a:prstGeom prst="rect">
            <a:avLst/>
          </a:prstGeom>
        </p:spPr>
        <p:txBody>
          <a:bodyPr vert="horz" lIns="0" tIns="0" rIns="0" bIns="0" rtlCol="0">
            <a:noAutofit/>
          </a:bodyPr>
          <a:lstStyle/>
          <a:p>
            <a:pPr lvl="0"/>
            <a:r>
              <a:rPr lang="en-GB" dirty="0" err="1"/>
              <a:t>Klik</a:t>
            </a:r>
            <a:r>
              <a:rPr lang="en-GB" dirty="0"/>
              <a:t> for at </a:t>
            </a:r>
            <a:r>
              <a:rPr lang="en-GB" dirty="0" err="1"/>
              <a:t>redigere</a:t>
            </a:r>
            <a:r>
              <a:rPr lang="en-GB" dirty="0"/>
              <a:t> </a:t>
            </a:r>
            <a:r>
              <a:rPr lang="en-GB" dirty="0" err="1"/>
              <a:t>i</a:t>
            </a:r>
            <a:r>
              <a:rPr lang="en-GB" dirty="0"/>
              <a:t> master</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p:txBody>
      </p:sp>
      <p:sp>
        <p:nvSpPr>
          <p:cNvPr id="10" name="Rectangle 19">
            <a:extLst>
              <a:ext uri="{FF2B5EF4-FFF2-40B4-BE49-F238E27FC236}">
                <a16:creationId xmlns:a16="http://schemas.microsoft.com/office/drawing/2014/main" id="{AF5BBBEC-8DDA-37BC-3B1E-5DB781A5DDC2}"/>
              </a:ext>
            </a:extLst>
          </p:cNvPr>
          <p:cNvSpPr/>
          <p:nvPr userDrawn="1"/>
        </p:nvSpPr>
        <p:spPr>
          <a:xfrm>
            <a:off x="0" y="0"/>
            <a:ext cx="12192000" cy="332655"/>
          </a:xfrm>
          <a:prstGeom prst="rect">
            <a:avLst/>
          </a:prstGeom>
          <a:gradFill flip="none" rotWithShape="1">
            <a:gsLst>
              <a:gs pos="0">
                <a:srgbClr val="FFFFFF"/>
              </a:gs>
              <a:gs pos="100000">
                <a:srgbClr val="EEEFEE">
                  <a:alpha val="92941"/>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en-GB"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en-GB" smtClean="0"/>
              <a:pPr/>
              <a:t>‹#›</a:t>
            </a:fld>
            <a:endParaRPr lang="en-GB" dirty="0"/>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r>
              <a:rPr lang="da-DK" dirty="0"/>
              <a:t>08/09/2023</a:t>
            </a:r>
            <a:endParaRPr lang="en-GB" dirty="0"/>
          </a:p>
        </p:txBody>
      </p:sp>
      <p:pic>
        <p:nvPicPr>
          <p:cNvPr id="7" name="Picture 11">
            <a:extLst>
              <a:ext uri="{FF2B5EF4-FFF2-40B4-BE49-F238E27FC236}">
                <a16:creationId xmlns:a16="http://schemas.microsoft.com/office/drawing/2014/main" id="{2B48C9BE-CCF6-3266-2B8E-D27C7F011C9B}"/>
              </a:ext>
            </a:extLst>
          </p:cNvPr>
          <p:cNvPicPr>
            <a:picLocks noChangeAspect="1"/>
          </p:cNvPicPr>
          <p:nvPr userDrawn="1"/>
        </p:nvPicPr>
        <p:blipFill rotWithShape="1">
          <a:blip r:embed="rId32"/>
          <a:srcRect l="12043" t="11448" r="17199" b="13844"/>
          <a:stretch/>
        </p:blipFill>
        <p:spPr>
          <a:xfrm>
            <a:off x="335534" y="63578"/>
            <a:ext cx="166516" cy="211296"/>
          </a:xfrm>
          <a:prstGeom prst="rect">
            <a:avLst/>
          </a:prstGeom>
        </p:spPr>
      </p:pic>
      <p:pic>
        <p:nvPicPr>
          <p:cNvPr id="13" name="Picture 27">
            <a:extLst>
              <a:ext uri="{FF2B5EF4-FFF2-40B4-BE49-F238E27FC236}">
                <a16:creationId xmlns:a16="http://schemas.microsoft.com/office/drawing/2014/main" id="{863DD73D-5725-327E-8366-645E99E26EC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2" r:id="rId1"/>
    <p:sldLayoutId id="2147483659" r:id="rId2"/>
    <p:sldLayoutId id="2147483671" r:id="rId3"/>
    <p:sldLayoutId id="2147483701" r:id="rId4"/>
    <p:sldLayoutId id="2147483674" r:id="rId5"/>
    <p:sldLayoutId id="2147483670" r:id="rId6"/>
    <p:sldLayoutId id="2147483660" r:id="rId7"/>
    <p:sldLayoutId id="2147483662" r:id="rId8"/>
    <p:sldLayoutId id="2147483684" r:id="rId9"/>
    <p:sldLayoutId id="2147483685" r:id="rId10"/>
    <p:sldLayoutId id="2147483664" r:id="rId11"/>
    <p:sldLayoutId id="2147483665" r:id="rId12"/>
    <p:sldLayoutId id="2147483689" r:id="rId13"/>
    <p:sldLayoutId id="2147483702" r:id="rId14"/>
    <p:sldLayoutId id="2147483703" r:id="rId15"/>
    <p:sldLayoutId id="2147483694" r:id="rId16"/>
    <p:sldLayoutId id="2147483692" r:id="rId17"/>
    <p:sldLayoutId id="2147483691" r:id="rId18"/>
    <p:sldLayoutId id="2147483697" r:id="rId19"/>
    <p:sldLayoutId id="2147483704" r:id="rId20"/>
    <p:sldLayoutId id="2147483705" r:id="rId21"/>
    <p:sldLayoutId id="2147483695" r:id="rId22"/>
    <p:sldLayoutId id="2147483698" r:id="rId23"/>
    <p:sldLayoutId id="2147483706" r:id="rId24"/>
    <p:sldLayoutId id="2147483707" r:id="rId25"/>
    <p:sldLayoutId id="2147483708" r:id="rId26"/>
    <p:sldLayoutId id="2147483709" r:id="rId27"/>
    <p:sldLayoutId id="2147483710" r:id="rId28"/>
    <p:sldLayoutId id="2147483693" r:id="rId29"/>
    <p:sldLayoutId id="2147483688" r:id="rId30"/>
  </p:sldLayoutIdLst>
  <p:hf hdr="0" ftr="0"/>
  <p:txStyles>
    <p:title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p:titleStyle>
    <p:body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help.openai.com/en/articles/6825453-chatgpt-release-note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hyperlink" Target="https://help.openai.com/en/articles/6825453-chatgpt-release-notes" TargetMode="External"/><Relationship Id="rId7" Type="http://schemas.openxmlformats.org/officeDocument/2006/relationships/diagramData" Target="../diagrams/data6.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png"/><Relationship Id="rId11" Type="http://schemas.microsoft.com/office/2007/relationships/diagramDrawing" Target="../diagrams/drawing6.xml"/><Relationship Id="rId5" Type="http://schemas.openxmlformats.org/officeDocument/2006/relationships/image" Target="../media/image34.png"/><Relationship Id="rId10" Type="http://schemas.openxmlformats.org/officeDocument/2006/relationships/diagramColors" Target="../diagrams/colors6.xml"/><Relationship Id="rId4" Type="http://schemas.openxmlformats.org/officeDocument/2006/relationships/image" Target="../media/image26.jpeg"/><Relationship Id="rId9"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hyperlink" Target="https://aclanthology.org/2021.emnlp-main.375"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2305.14456"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hyperlink" Target="https://aclanthology.org/2022.acl-long.482" TargetMode="External"/><Relationship Id="rId7" Type="http://schemas.openxmlformats.org/officeDocument/2006/relationships/diagramQuickStyle" Target="../diagrams/quickStyle7.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8.png"/><Relationship Id="rId9" Type="http://schemas.microsoft.com/office/2007/relationships/diagramDrawing" Target="../diagrams/drawing7.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41.png"/><Relationship Id="rId7" Type="http://schemas.openxmlformats.org/officeDocument/2006/relationships/diagramLayout" Target="../diagrams/layout9.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Data" Target="../diagrams/data9.xml"/><Relationship Id="rId5" Type="http://schemas.openxmlformats.org/officeDocument/2006/relationships/image" Target="../media/image40.png"/><Relationship Id="rId10" Type="http://schemas.microsoft.com/office/2007/relationships/diagramDrawing" Target="../diagrams/drawing9.xml"/><Relationship Id="rId4" Type="http://schemas.openxmlformats.org/officeDocument/2006/relationships/hyperlink" Target="https://geerthofstede.com/research-and-vsm/vsm-2013/" TargetMode="External"/><Relationship Id="rId9" Type="http://schemas.openxmlformats.org/officeDocument/2006/relationships/diagramColors" Target="../diagrams/colors9.xml"/></Relationships>
</file>

<file path=ppt/slides/_rels/slide17.xml.rels><?xml version="1.0" encoding="UTF-8" standalone="yes"?>
<Relationships xmlns="http://schemas.openxmlformats.org/package/2006/relationships"><Relationship Id="rId8" Type="http://schemas.openxmlformats.org/officeDocument/2006/relationships/hyperlink" Target="https://geerthofstede.com/research-and-vsm/vsm-2013/" TargetMode="Externa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geerthofstede.com/research-and-vsm/vsm-2013/"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hyperlink" Target="https://geerthofstede.com/research-and-vsm/vsm-2013/"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19.png"/><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aclanthology.org/2023.c3nlp-1.7"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aclanthology.org/2023.c3nlp-1.12" TargetMode="External"/><Relationship Id="rId5" Type="http://schemas.openxmlformats.org/officeDocument/2006/relationships/hyperlink" Target="https://aclanthology.org/2023.findings-acl.134" TargetMode="External"/><Relationship Id="rId4" Type="http://schemas.openxmlformats.org/officeDocument/2006/relationships/hyperlink" Target="https://www.nature.com/articles/s42256-022-00458-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aclanthology.org/2023.c3nlp-1.7" TargetMode="Externa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aclanthology.org/2023.c3nlp-1.7" TargetMode="External"/><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diagramColors" Target="../diagrams/colors12.xml"/><Relationship Id="rId3" Type="http://schemas.openxmlformats.org/officeDocument/2006/relationships/image" Target="../media/image50.png"/><Relationship Id="rId7" Type="http://schemas.openxmlformats.org/officeDocument/2006/relationships/diagramQuickStyle" Target="../diagrams/quickStyle11.xml"/><Relationship Id="rId12" Type="http://schemas.openxmlformats.org/officeDocument/2006/relationships/diagramQuickStyle" Target="../diagrams/quickStyle12.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Layout" Target="../diagrams/layout11.xml"/><Relationship Id="rId11" Type="http://schemas.openxmlformats.org/officeDocument/2006/relationships/diagramLayout" Target="../diagrams/layout12.xml"/><Relationship Id="rId5" Type="http://schemas.openxmlformats.org/officeDocument/2006/relationships/diagramData" Target="../diagrams/data11.xml"/><Relationship Id="rId15" Type="http://schemas.openxmlformats.org/officeDocument/2006/relationships/image" Target="../media/image51.png"/><Relationship Id="rId10" Type="http://schemas.openxmlformats.org/officeDocument/2006/relationships/diagramData" Target="../diagrams/data12.xml"/><Relationship Id="rId4" Type="http://schemas.openxmlformats.org/officeDocument/2006/relationships/hyperlink" Target="https://aclanthology.org/2023.c3nlp-1.7" TargetMode="External"/><Relationship Id="rId9" Type="http://schemas.microsoft.com/office/2007/relationships/diagramDrawing" Target="../diagrams/drawing11.xml"/><Relationship Id="rId14" Type="http://schemas.microsoft.com/office/2007/relationships/diagramDrawing" Target="../diagrams/drawing12.xml"/></Relationships>
</file>

<file path=ppt/slides/_rels/slide24.xml.rels><?xml version="1.0" encoding="UTF-8" standalone="yes"?>
<Relationships xmlns="http://schemas.openxmlformats.org/package/2006/relationships"><Relationship Id="rId3" Type="http://schemas.openxmlformats.org/officeDocument/2006/relationships/hyperlink" Target="https://aclanthology.org/2023.c3nlp-1.7"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9.png"/><Relationship Id="rId3" Type="http://schemas.openxmlformats.org/officeDocument/2006/relationships/hyperlink" Target="https://aclanthology.org/2023.c3nlp-1.7" TargetMode="External"/><Relationship Id="rId7" Type="http://schemas.openxmlformats.org/officeDocument/2006/relationships/image" Target="../media/image48.png"/><Relationship Id="rId12"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7.png"/><Relationship Id="rId5" Type="http://schemas.openxmlformats.org/officeDocument/2006/relationships/image" Target="../media/image46.png"/><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hyperlink" Target="https://aclanthology.org/2023.c3nlp-1.7"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hyperlink" Target="https://aclanthology.org/2023.c3nlp-1.7"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drive.google.com/file/d/1DbyuDKEv0ajkYFlwNgqhRt2RdrK6joz9/view" TargetMode="Externa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8.pn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hyperlink" Target="https://arxiv.org/abs/2303.08774v3" TargetMode="External"/><Relationship Id="rId4" Type="http://schemas.openxmlformats.org/officeDocument/2006/relationships/diagramData" Target="../diagrams/data5.xml"/><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hyperlink" Target="https://cdn.openai.com/papers/Training_language_models_to_follow_instructions_with_human_feedback.pdf" TargetMode="Externa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hyperlink" Target="https://help.openai.com/en/articles/6825453-chatgpt-release-note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64A27-B96F-FF49-952F-8EF3F8AACCA2}"/>
              </a:ext>
            </a:extLst>
          </p:cNvPr>
          <p:cNvSpPr>
            <a:spLocks noGrp="1"/>
          </p:cNvSpPr>
          <p:nvPr>
            <p:ph type="dt" sz="half" idx="10"/>
          </p:nvPr>
        </p:nvSpPr>
        <p:spPr/>
        <p:txBody>
          <a:bodyPr/>
          <a:lstStyle/>
          <a:p>
            <a:r>
              <a:rPr lang="da-DK" dirty="0"/>
              <a:t>08/09/2023</a:t>
            </a:r>
            <a:endParaRPr lang="en-GB" dirty="0"/>
          </a:p>
        </p:txBody>
      </p:sp>
      <p:sp>
        <p:nvSpPr>
          <p:cNvPr id="5" name="Slide Number Placeholder 4">
            <a:extLst>
              <a:ext uri="{FF2B5EF4-FFF2-40B4-BE49-F238E27FC236}">
                <a16:creationId xmlns:a16="http://schemas.microsoft.com/office/drawing/2014/main" id="{BE356401-0EC4-5C4E-B05C-BACA002CF46C}"/>
              </a:ext>
            </a:extLst>
          </p:cNvPr>
          <p:cNvSpPr>
            <a:spLocks noGrp="1"/>
          </p:cNvSpPr>
          <p:nvPr>
            <p:ph type="sldNum" sz="quarter" idx="12"/>
          </p:nvPr>
        </p:nvSpPr>
        <p:spPr/>
        <p:txBody>
          <a:bodyPr/>
          <a:lstStyle/>
          <a:p>
            <a:fld id="{091A926C-488A-4E3E-9C21-57CAA120E114}" type="slidenum">
              <a:rPr lang="en-GB" smtClean="0"/>
              <a:pPr/>
              <a:t>1</a:t>
            </a:fld>
            <a:endParaRPr lang="en-GB" dirty="0"/>
          </a:p>
        </p:txBody>
      </p:sp>
      <p:sp>
        <p:nvSpPr>
          <p:cNvPr id="15" name="Title 14">
            <a:extLst>
              <a:ext uri="{FF2B5EF4-FFF2-40B4-BE49-F238E27FC236}">
                <a16:creationId xmlns:a16="http://schemas.microsoft.com/office/drawing/2014/main" id="{8EA49827-CE52-FD4B-8399-162D5E1DD023}"/>
              </a:ext>
            </a:extLst>
          </p:cNvPr>
          <p:cNvSpPr>
            <a:spLocks noGrp="1"/>
          </p:cNvSpPr>
          <p:nvPr>
            <p:ph type="ctrTitle"/>
          </p:nvPr>
        </p:nvSpPr>
        <p:spPr>
          <a:xfrm>
            <a:off x="0" y="691815"/>
            <a:ext cx="5959476" cy="5474035"/>
          </a:xfrm>
        </p:spPr>
        <p:txBody>
          <a:bodyPr/>
          <a:lstStyle/>
          <a:p>
            <a:endParaRPr lang="en-GB" dirty="0"/>
          </a:p>
        </p:txBody>
      </p:sp>
      <p:sp>
        <p:nvSpPr>
          <p:cNvPr id="17" name="Text Placeholder 16">
            <a:extLst>
              <a:ext uri="{FF2B5EF4-FFF2-40B4-BE49-F238E27FC236}">
                <a16:creationId xmlns:a16="http://schemas.microsoft.com/office/drawing/2014/main" id="{D2D5F85F-0777-314B-A8CB-A12F7D46B70E}"/>
              </a:ext>
            </a:extLst>
          </p:cNvPr>
          <p:cNvSpPr>
            <a:spLocks noGrp="1"/>
          </p:cNvSpPr>
          <p:nvPr>
            <p:ph type="body" sz="quarter" idx="13"/>
          </p:nvPr>
        </p:nvSpPr>
        <p:spPr/>
        <p:txBody>
          <a:bodyPr vert="horz" lIns="0" tIns="0" rIns="0" bIns="0" rtlCol="0" anchor="t">
            <a:noAutofit/>
          </a:bodyPr>
          <a:lstStyle/>
          <a:p>
            <a:r>
              <a:rPr lang="en-GB" b="0" dirty="0"/>
              <a:t>Daniel Hershcovich, DIKU</a:t>
            </a:r>
          </a:p>
          <a:p>
            <a:endParaRPr lang="en-GB" b="0" dirty="0"/>
          </a:p>
          <a:p>
            <a:r>
              <a:rPr lang="en-GB" dirty="0" err="1">
                <a:ea typeface="+mn-lt"/>
                <a:cs typeface="+mn-lt"/>
              </a:rPr>
              <a:t>Kulturministeriets</a:t>
            </a:r>
            <a:r>
              <a:rPr lang="en-GB" dirty="0">
                <a:ea typeface="+mn-lt"/>
                <a:cs typeface="+mn-lt"/>
              </a:rPr>
              <a:t> Tech-Kontor </a:t>
            </a:r>
            <a:endParaRPr lang="en-GB" dirty="0"/>
          </a:p>
          <a:p>
            <a:r>
              <a:rPr lang="en-GB" dirty="0">
                <a:cs typeface="Microsoft New Tai Lue"/>
              </a:rPr>
              <a:t>September 8</a:t>
            </a:r>
            <a:r>
              <a:rPr lang="en-GB" baseline="30000" dirty="0">
                <a:cs typeface="Microsoft New Tai Lue"/>
              </a:rPr>
              <a:t>th</a:t>
            </a:r>
            <a:r>
              <a:rPr lang="en-GB" dirty="0">
                <a:cs typeface="Microsoft New Tai Lue"/>
              </a:rPr>
              <a:t> 2023</a:t>
            </a:r>
            <a:endParaRPr lang="en-GB" b="0" dirty="0">
              <a:cs typeface="Microsoft New Tai Lue"/>
            </a:endParaRPr>
          </a:p>
        </p:txBody>
      </p:sp>
      <p:sp>
        <p:nvSpPr>
          <p:cNvPr id="18" name="Text Placeholder 17">
            <a:extLst>
              <a:ext uri="{FF2B5EF4-FFF2-40B4-BE49-F238E27FC236}">
                <a16:creationId xmlns:a16="http://schemas.microsoft.com/office/drawing/2014/main" id="{1218C83D-C112-3B45-B0BC-99E9475815DB}"/>
              </a:ext>
            </a:extLst>
          </p:cNvPr>
          <p:cNvSpPr>
            <a:spLocks noGrp="1"/>
          </p:cNvSpPr>
          <p:nvPr>
            <p:ph type="body" sz="quarter" idx="14"/>
          </p:nvPr>
        </p:nvSpPr>
        <p:spPr>
          <a:xfrm>
            <a:off x="587375" y="1020200"/>
            <a:ext cx="5110912" cy="1345417"/>
          </a:xfrm>
        </p:spPr>
        <p:txBody>
          <a:bodyPr vert="horz" lIns="0" tIns="0" rIns="0" bIns="0" rtlCol="0" anchor="t">
            <a:noAutofit/>
          </a:bodyPr>
          <a:lstStyle/>
          <a:p>
            <a:r>
              <a:rPr lang="en-GB" dirty="0">
                <a:cs typeface="Microsoft New Tai Lue"/>
              </a:rPr>
              <a:t>Assessing Knowledge of Cultural Values in ChatGPT</a:t>
            </a:r>
            <a:endParaRPr lang="en-US" dirty="0"/>
          </a:p>
        </p:txBody>
      </p:sp>
      <p:sp>
        <p:nvSpPr>
          <p:cNvPr id="3" name="Subtitle 2">
            <a:extLst>
              <a:ext uri="{FF2B5EF4-FFF2-40B4-BE49-F238E27FC236}">
                <a16:creationId xmlns:a16="http://schemas.microsoft.com/office/drawing/2014/main" id="{0AFC8C5D-3609-D5E4-B17E-B0C23E60BE0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976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DBEB-0D87-D713-4EAB-CFF1B754DE12}"/>
              </a:ext>
            </a:extLst>
          </p:cNvPr>
          <p:cNvSpPr>
            <a:spLocks noGrp="1"/>
          </p:cNvSpPr>
          <p:nvPr>
            <p:ph type="title"/>
          </p:nvPr>
        </p:nvSpPr>
        <p:spPr/>
        <p:txBody>
          <a:bodyPr/>
          <a:lstStyle/>
          <a:p>
            <a:r>
              <a:rPr lang="en-US" dirty="0"/>
              <a:t>Unfaithful Summarization</a:t>
            </a:r>
          </a:p>
        </p:txBody>
      </p:sp>
      <p:sp>
        <p:nvSpPr>
          <p:cNvPr id="4" name="Date Placeholder 3">
            <a:extLst>
              <a:ext uri="{FF2B5EF4-FFF2-40B4-BE49-F238E27FC236}">
                <a16:creationId xmlns:a16="http://schemas.microsoft.com/office/drawing/2014/main" id="{A0E89319-C5A3-CA2F-6FCF-85F8FD51E580}"/>
              </a:ext>
            </a:extLst>
          </p:cNvPr>
          <p:cNvSpPr>
            <a:spLocks noGrp="1"/>
          </p:cNvSpPr>
          <p:nvPr>
            <p:ph type="dt" sz="half" idx="10"/>
          </p:nvPr>
        </p:nvSpPr>
        <p:spPr/>
        <p:txBody>
          <a:bodyPr/>
          <a:lstStyle/>
          <a:p>
            <a:r>
              <a:rPr lang="da-DK"/>
              <a:t>08/09/2023</a:t>
            </a:r>
            <a:endParaRPr lang="en-GB"/>
          </a:p>
        </p:txBody>
      </p:sp>
      <p:sp>
        <p:nvSpPr>
          <p:cNvPr id="5" name="Slide Number Placeholder 4">
            <a:extLst>
              <a:ext uri="{FF2B5EF4-FFF2-40B4-BE49-F238E27FC236}">
                <a16:creationId xmlns:a16="http://schemas.microsoft.com/office/drawing/2014/main" id="{14C06E9A-DDEB-CBB0-EF51-CD26338DE25E}"/>
              </a:ext>
            </a:extLst>
          </p:cNvPr>
          <p:cNvSpPr>
            <a:spLocks noGrp="1"/>
          </p:cNvSpPr>
          <p:nvPr>
            <p:ph type="sldNum" sz="quarter" idx="12"/>
          </p:nvPr>
        </p:nvSpPr>
        <p:spPr/>
        <p:txBody>
          <a:bodyPr/>
          <a:lstStyle/>
          <a:p>
            <a:fld id="{091A926C-488A-4E3E-9C21-57CAA120E114}" type="slidenum">
              <a:rPr lang="en-GB" smtClean="0"/>
              <a:t>10</a:t>
            </a:fld>
            <a:endParaRPr lang="en-GB"/>
          </a:p>
        </p:txBody>
      </p:sp>
      <p:sp>
        <p:nvSpPr>
          <p:cNvPr id="8" name="Content Placeholder 7">
            <a:extLst>
              <a:ext uri="{FF2B5EF4-FFF2-40B4-BE49-F238E27FC236}">
                <a16:creationId xmlns:a16="http://schemas.microsoft.com/office/drawing/2014/main" id="{06A56680-7008-09D8-73BE-A3BB83803EA5}"/>
              </a:ext>
            </a:extLst>
          </p:cNvPr>
          <p:cNvSpPr>
            <a:spLocks noGrp="1"/>
          </p:cNvSpPr>
          <p:nvPr>
            <p:ph idx="1"/>
          </p:nvPr>
        </p:nvSpPr>
        <p:spPr>
          <a:xfrm>
            <a:off x="588962" y="1480891"/>
            <a:ext cx="11012488" cy="4673600"/>
          </a:xfrm>
        </p:spPr>
        <p:txBody>
          <a:bodyPr/>
          <a:lstStyle/>
          <a:p>
            <a:pPr marL="0" indent="0">
              <a:buNone/>
            </a:pPr>
            <a:r>
              <a:rPr lang="en-US" dirty="0">
                <a:latin typeface="Arial" panose="020B0604020202020204" pitchFamily="34" charset="0"/>
                <a:cs typeface="Arial" panose="020B0604020202020204" pitchFamily="34" charset="0"/>
              </a:rPr>
              <a:t>&gt; Use this website to write a one-paragraph bio for Daniel Hershcovich: https://danielhers.github.io/</a:t>
            </a: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D1A7200-334F-890E-E4C6-EFF7C9D0772D}"/>
              </a:ext>
            </a:extLst>
          </p:cNvPr>
          <p:cNvSpPr txBox="1"/>
          <p:nvPr/>
        </p:nvSpPr>
        <p:spPr>
          <a:xfrm>
            <a:off x="84611" y="6488668"/>
            <a:ext cx="6095010" cy="369332"/>
          </a:xfrm>
          <a:prstGeom prst="rect">
            <a:avLst/>
          </a:prstGeom>
          <a:noFill/>
        </p:spPr>
        <p:txBody>
          <a:bodyPr wrap="square">
            <a:spAutoFit/>
          </a:bodyPr>
          <a:lstStyle/>
          <a:p>
            <a:r>
              <a:rPr lang="da-DK" b="0" i="0" dirty="0" err="1">
                <a:effectLst/>
                <a:latin typeface="Söhne"/>
                <a:hlinkClick r:id="rId3"/>
              </a:rPr>
              <a:t>ChatGPT</a:t>
            </a:r>
            <a:r>
              <a:rPr lang="da-DK" b="0" i="0" dirty="0">
                <a:effectLst/>
                <a:latin typeface="Söhne"/>
                <a:hlinkClick r:id="rId3"/>
              </a:rPr>
              <a:t> August 3 Version</a:t>
            </a:r>
            <a:endParaRPr lang="en-GB" dirty="0"/>
          </a:p>
        </p:txBody>
      </p:sp>
      <p:sp>
        <p:nvSpPr>
          <p:cNvPr id="12" name="TextBox 11">
            <a:extLst>
              <a:ext uri="{FF2B5EF4-FFF2-40B4-BE49-F238E27FC236}">
                <a16:creationId xmlns:a16="http://schemas.microsoft.com/office/drawing/2014/main" id="{1BCD9558-2BF3-28E9-F2D9-9B0A69BCADB5}"/>
              </a:ext>
            </a:extLst>
          </p:cNvPr>
          <p:cNvSpPr txBox="1"/>
          <p:nvPr/>
        </p:nvSpPr>
        <p:spPr>
          <a:xfrm>
            <a:off x="488202" y="3383026"/>
            <a:ext cx="11382837" cy="2031325"/>
          </a:xfrm>
          <a:prstGeom prst="rect">
            <a:avLst/>
          </a:prstGeom>
          <a:noFill/>
        </p:spPr>
        <p:txBody>
          <a:bodyPr wrap="square">
            <a:spAutoFit/>
          </a:bodyPr>
          <a:lstStyle/>
          <a:p>
            <a:pPr algn="l"/>
            <a:r>
              <a:rPr lang="en-US" b="0" i="0" dirty="0">
                <a:solidFill>
                  <a:srgbClr val="374151"/>
                </a:solidFill>
                <a:effectLst/>
                <a:latin typeface="Söhne"/>
              </a:rPr>
              <a:t>Daniel Hershcovich is a Senior Research Scientist at the Allen Institute for AI (AI2) and an Affiliate Assistant Professor at the University of Washington. He completed his Ph.D. in Computer Science at the Hebrew University of Jerusalem, focusing on natural language processing and computational linguistics. His research interests include semantic parsing, syntactic parsing, and machine learning, with a particular emphasis on developing models for understanding the structure of sentences. Daniel has contributed to various projects and has published numerous papers in prestigious conferences and journals. His work aims to bridge the gap between linguistic theory and practical applications, leveraging technology to enhance human communication and understanding.</a:t>
            </a:r>
            <a:endParaRPr lang="da-DK" b="0" i="0" dirty="0">
              <a:solidFill>
                <a:srgbClr val="374151"/>
              </a:solidFill>
              <a:effectLst/>
              <a:latin typeface="Söhne"/>
            </a:endParaRPr>
          </a:p>
        </p:txBody>
      </p:sp>
      <p:pic>
        <p:nvPicPr>
          <p:cNvPr id="15" name="Picture 14" descr="Icon&#10;&#10;Description automatically generated">
            <a:extLst>
              <a:ext uri="{FF2B5EF4-FFF2-40B4-BE49-F238E27FC236}">
                <a16:creationId xmlns:a16="http://schemas.microsoft.com/office/drawing/2014/main" id="{45210F2E-27DA-58E7-9928-657B3A27740A}"/>
              </a:ext>
            </a:extLst>
          </p:cNvPr>
          <p:cNvPicPr>
            <a:picLocks noChangeAspect="1"/>
          </p:cNvPicPr>
          <p:nvPr/>
        </p:nvPicPr>
        <p:blipFill>
          <a:blip r:embed="rId4"/>
          <a:stretch>
            <a:fillRect/>
          </a:stretch>
        </p:blipFill>
        <p:spPr>
          <a:xfrm>
            <a:off x="2667661" y="6198079"/>
            <a:ext cx="593649" cy="587334"/>
          </a:xfrm>
          <a:prstGeom prst="rect">
            <a:avLst/>
          </a:prstGeom>
        </p:spPr>
      </p:pic>
      <p:sp>
        <p:nvSpPr>
          <p:cNvPr id="3" name="Rectangle 1">
            <a:extLst>
              <a:ext uri="{FF2B5EF4-FFF2-40B4-BE49-F238E27FC236}">
                <a16:creationId xmlns:a16="http://schemas.microsoft.com/office/drawing/2014/main" id="{488D81C2-02EB-E52A-06F1-E033FDF2CE36}"/>
              </a:ext>
            </a:extLst>
          </p:cNvPr>
          <p:cNvSpPr>
            <a:spLocks noChangeArrowheads="1"/>
          </p:cNvSpPr>
          <p:nvPr/>
        </p:nvSpPr>
        <p:spPr bwMode="auto">
          <a:xfrm>
            <a:off x="0" y="0"/>
            <a:ext cx="8515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000" b="0" i="0" u="none" strike="noStrike" cap="none" normalizeH="0" baseline="0">
                <a:ln>
                  <a:noFill/>
                </a:ln>
                <a:solidFill>
                  <a:schemeClr val="tx1"/>
                </a:solidFill>
                <a:effectLst/>
                <a:latin typeface="Söhne"/>
              </a:rPr>
              <a:t>Write a one-paragraph bio for Daniel Hershcovich</a:t>
            </a:r>
          </a:p>
          <a:p>
            <a:pPr marL="0" marR="0" lvl="0" indent="0" algn="l" defTabSz="914400" rtl="0" eaLnBrk="0" fontAlgn="base" latinLnBrk="0" hangingPunct="0">
              <a:lnSpc>
                <a:spcPct val="100000"/>
              </a:lnSpc>
              <a:spcBef>
                <a:spcPct val="0"/>
              </a:spcBef>
              <a:spcAft>
                <a:spcPct val="0"/>
              </a:spcAft>
              <a:buClrTx/>
              <a:buSzTx/>
              <a:buFontTx/>
              <a:buNone/>
              <a:tabLst/>
            </a:pPr>
            <a:br>
              <a:rPr kumimoji="0" lang="da-DK" altLang="da-DK" sz="1000" b="0" i="0" u="none" strike="noStrike" cap="none" normalizeH="0" baseline="0">
                <a:ln>
                  <a:noFill/>
                </a:ln>
                <a:solidFill>
                  <a:schemeClr val="tx1"/>
                </a:solidFill>
                <a:effectLst/>
                <a:latin typeface="Söhne"/>
              </a:rPr>
            </a:br>
            <a:endParaRPr kumimoji="0" lang="da-DK" altLang="da-DK"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877FABB-5665-6DF1-FE95-CAC76C85B898}"/>
              </a:ext>
            </a:extLst>
          </p:cNvPr>
          <p:cNvPicPr>
            <a:picLocks noChangeAspect="1"/>
          </p:cNvPicPr>
          <p:nvPr/>
        </p:nvPicPr>
        <p:blipFill>
          <a:blip r:embed="rId5"/>
          <a:stretch>
            <a:fillRect/>
          </a:stretch>
        </p:blipFill>
        <p:spPr>
          <a:xfrm>
            <a:off x="588961" y="2415543"/>
            <a:ext cx="3296110" cy="828791"/>
          </a:xfrm>
          <a:prstGeom prst="rect">
            <a:avLst/>
          </a:prstGeom>
        </p:spPr>
      </p:pic>
      <p:sp>
        <p:nvSpPr>
          <p:cNvPr id="6" name="Rectangle 5">
            <a:extLst>
              <a:ext uri="{FF2B5EF4-FFF2-40B4-BE49-F238E27FC236}">
                <a16:creationId xmlns:a16="http://schemas.microsoft.com/office/drawing/2014/main" id="{971CC59F-1FC6-5BE0-39B2-E148394A3968}"/>
              </a:ext>
            </a:extLst>
          </p:cNvPr>
          <p:cNvSpPr/>
          <p:nvPr/>
        </p:nvSpPr>
        <p:spPr>
          <a:xfrm>
            <a:off x="2728837" y="3449636"/>
            <a:ext cx="5364198"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9" name="Rectangle 8">
            <a:extLst>
              <a:ext uri="{FF2B5EF4-FFF2-40B4-BE49-F238E27FC236}">
                <a16:creationId xmlns:a16="http://schemas.microsoft.com/office/drawing/2014/main" id="{8AD70463-B8A1-1CBF-EBCC-B2F75FE2E164}"/>
              </a:ext>
            </a:extLst>
          </p:cNvPr>
          <p:cNvSpPr/>
          <p:nvPr/>
        </p:nvSpPr>
        <p:spPr>
          <a:xfrm>
            <a:off x="8787740" y="3449636"/>
            <a:ext cx="2569030"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sp>
        <p:nvSpPr>
          <p:cNvPr id="11" name="Rectangle 10">
            <a:extLst>
              <a:ext uri="{FF2B5EF4-FFF2-40B4-BE49-F238E27FC236}">
                <a16:creationId xmlns:a16="http://schemas.microsoft.com/office/drawing/2014/main" id="{FE6AEB27-06FD-E1E2-DD86-692610143D53}"/>
              </a:ext>
            </a:extLst>
          </p:cNvPr>
          <p:cNvSpPr/>
          <p:nvPr/>
        </p:nvSpPr>
        <p:spPr>
          <a:xfrm>
            <a:off x="908461" y="3723214"/>
            <a:ext cx="2417371" cy="257750"/>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pic>
        <p:nvPicPr>
          <p:cNvPr id="14" name="Picture 13" descr="Thumbs Down Handy">
            <a:extLst>
              <a:ext uri="{FF2B5EF4-FFF2-40B4-BE49-F238E27FC236}">
                <a16:creationId xmlns:a16="http://schemas.microsoft.com/office/drawing/2014/main" id="{184B46FF-5ABA-A3DC-22DA-A47C7DC1EB91}"/>
              </a:ext>
            </a:extLst>
          </p:cNvPr>
          <p:cNvPicPr>
            <a:picLocks noChangeAspect="1"/>
          </p:cNvPicPr>
          <p:nvPr/>
        </p:nvPicPr>
        <p:blipFill>
          <a:blip r:embed="rId6"/>
          <a:stretch>
            <a:fillRect/>
          </a:stretch>
        </p:blipFill>
        <p:spPr>
          <a:xfrm>
            <a:off x="7781654" y="5046720"/>
            <a:ext cx="1626614" cy="1626614"/>
          </a:xfrm>
          <a:prstGeom prst="rect">
            <a:avLst/>
          </a:prstGeom>
        </p:spPr>
      </p:pic>
    </p:spTree>
    <p:extLst>
      <p:ext uri="{BB962C8B-B14F-4D97-AF65-F5344CB8AC3E}">
        <p14:creationId xmlns:p14="http://schemas.microsoft.com/office/powerpoint/2010/main" val="326503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DBEB-0D87-D713-4EAB-CFF1B754DE12}"/>
              </a:ext>
            </a:extLst>
          </p:cNvPr>
          <p:cNvSpPr>
            <a:spLocks noGrp="1"/>
          </p:cNvSpPr>
          <p:nvPr>
            <p:ph type="title"/>
          </p:nvPr>
        </p:nvSpPr>
        <p:spPr/>
        <p:txBody>
          <a:bodyPr/>
          <a:lstStyle/>
          <a:p>
            <a:r>
              <a:rPr lang="en-US" dirty="0"/>
              <a:t>Generated Misinformation</a:t>
            </a:r>
          </a:p>
        </p:txBody>
      </p:sp>
      <p:sp>
        <p:nvSpPr>
          <p:cNvPr id="4" name="Date Placeholder 3">
            <a:extLst>
              <a:ext uri="{FF2B5EF4-FFF2-40B4-BE49-F238E27FC236}">
                <a16:creationId xmlns:a16="http://schemas.microsoft.com/office/drawing/2014/main" id="{A0E89319-C5A3-CA2F-6FCF-85F8FD51E580}"/>
              </a:ext>
            </a:extLst>
          </p:cNvPr>
          <p:cNvSpPr>
            <a:spLocks noGrp="1"/>
          </p:cNvSpPr>
          <p:nvPr>
            <p:ph type="dt" sz="half" idx="10"/>
          </p:nvPr>
        </p:nvSpPr>
        <p:spPr/>
        <p:txBody>
          <a:bodyPr/>
          <a:lstStyle/>
          <a:p>
            <a:r>
              <a:rPr lang="da-DK"/>
              <a:t>08/09/2023</a:t>
            </a:r>
            <a:endParaRPr lang="en-GB"/>
          </a:p>
        </p:txBody>
      </p:sp>
      <p:sp>
        <p:nvSpPr>
          <p:cNvPr id="5" name="Slide Number Placeholder 4">
            <a:extLst>
              <a:ext uri="{FF2B5EF4-FFF2-40B4-BE49-F238E27FC236}">
                <a16:creationId xmlns:a16="http://schemas.microsoft.com/office/drawing/2014/main" id="{14C06E9A-DDEB-CBB0-EF51-CD26338DE25E}"/>
              </a:ext>
            </a:extLst>
          </p:cNvPr>
          <p:cNvSpPr>
            <a:spLocks noGrp="1"/>
          </p:cNvSpPr>
          <p:nvPr>
            <p:ph type="sldNum" sz="quarter" idx="12"/>
          </p:nvPr>
        </p:nvSpPr>
        <p:spPr/>
        <p:txBody>
          <a:bodyPr/>
          <a:lstStyle/>
          <a:p>
            <a:fld id="{091A926C-488A-4E3E-9C21-57CAA120E114}" type="slidenum">
              <a:rPr lang="en-GB" smtClean="0"/>
              <a:t>11</a:t>
            </a:fld>
            <a:endParaRPr lang="en-GB"/>
          </a:p>
        </p:txBody>
      </p:sp>
      <p:sp>
        <p:nvSpPr>
          <p:cNvPr id="8" name="Content Placeholder 7">
            <a:extLst>
              <a:ext uri="{FF2B5EF4-FFF2-40B4-BE49-F238E27FC236}">
                <a16:creationId xmlns:a16="http://schemas.microsoft.com/office/drawing/2014/main" id="{06A56680-7008-09D8-73BE-A3BB83803EA5}"/>
              </a:ext>
            </a:extLst>
          </p:cNvPr>
          <p:cNvSpPr>
            <a:spLocks noGrp="1"/>
          </p:cNvSpPr>
          <p:nvPr>
            <p:ph idx="1"/>
          </p:nvPr>
        </p:nvSpPr>
        <p:spPr>
          <a:xfrm>
            <a:off x="588962" y="1480891"/>
            <a:ext cx="11012488" cy="4673600"/>
          </a:xfrm>
        </p:spPr>
        <p:txBody>
          <a:bodyPr/>
          <a:lstStyle/>
          <a:p>
            <a:pPr marL="0" indent="0">
              <a:buNone/>
            </a:pPr>
            <a:r>
              <a:rPr lang="en-US" dirty="0">
                <a:latin typeface="Arial" panose="020B0604020202020204" pitchFamily="34" charset="0"/>
                <a:cs typeface="Arial" panose="020B0604020202020204" pitchFamily="34" charset="0"/>
              </a:rPr>
              <a:t>&gt; What does Daniel do at AI2 and UW?</a:t>
            </a: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D1A7200-334F-890E-E4C6-EFF7C9D0772D}"/>
              </a:ext>
            </a:extLst>
          </p:cNvPr>
          <p:cNvSpPr txBox="1"/>
          <p:nvPr/>
        </p:nvSpPr>
        <p:spPr>
          <a:xfrm>
            <a:off x="84611" y="6488668"/>
            <a:ext cx="6095010" cy="369332"/>
          </a:xfrm>
          <a:prstGeom prst="rect">
            <a:avLst/>
          </a:prstGeom>
          <a:noFill/>
        </p:spPr>
        <p:txBody>
          <a:bodyPr wrap="square">
            <a:spAutoFit/>
          </a:bodyPr>
          <a:lstStyle/>
          <a:p>
            <a:r>
              <a:rPr lang="da-DK" b="0" i="0" dirty="0" err="1">
                <a:effectLst/>
                <a:latin typeface="Söhne"/>
                <a:hlinkClick r:id="rId3"/>
              </a:rPr>
              <a:t>ChatGPT</a:t>
            </a:r>
            <a:r>
              <a:rPr lang="da-DK" b="0" i="0" dirty="0">
                <a:effectLst/>
                <a:latin typeface="Söhne"/>
                <a:hlinkClick r:id="rId3"/>
              </a:rPr>
              <a:t> August 3 Version</a:t>
            </a:r>
            <a:endParaRPr lang="en-GB" dirty="0"/>
          </a:p>
        </p:txBody>
      </p:sp>
      <p:sp>
        <p:nvSpPr>
          <p:cNvPr id="12" name="TextBox 11">
            <a:extLst>
              <a:ext uri="{FF2B5EF4-FFF2-40B4-BE49-F238E27FC236}">
                <a16:creationId xmlns:a16="http://schemas.microsoft.com/office/drawing/2014/main" id="{1BCD9558-2BF3-28E9-F2D9-9B0A69BCADB5}"/>
              </a:ext>
            </a:extLst>
          </p:cNvPr>
          <p:cNvSpPr txBox="1"/>
          <p:nvPr/>
        </p:nvSpPr>
        <p:spPr>
          <a:xfrm>
            <a:off x="488202" y="3383026"/>
            <a:ext cx="11382837" cy="1754326"/>
          </a:xfrm>
          <a:prstGeom prst="rect">
            <a:avLst/>
          </a:prstGeom>
          <a:noFill/>
        </p:spPr>
        <p:txBody>
          <a:bodyPr wrap="square">
            <a:spAutoFit/>
          </a:bodyPr>
          <a:lstStyle/>
          <a:p>
            <a:pPr algn="l"/>
            <a:r>
              <a:rPr lang="en-US" b="0" i="0" dirty="0">
                <a:solidFill>
                  <a:srgbClr val="374151"/>
                </a:solidFill>
                <a:effectLst/>
                <a:latin typeface="Söhne"/>
              </a:rPr>
              <a:t>Daniel Hershcovich is a Research Scientist at the Allen Institute for Artificial Intelligence (AI2) and an Affiliate Assistant Professor at the University of Washington (UW). At AI2, he works on natural language understanding, specifically focusing on semantic parsing and formal semantics. He is also involved in the development of the </a:t>
            </a:r>
            <a:r>
              <a:rPr lang="en-US" b="0" i="0" dirty="0" err="1">
                <a:solidFill>
                  <a:srgbClr val="374151"/>
                </a:solidFill>
                <a:effectLst/>
                <a:latin typeface="Söhne"/>
              </a:rPr>
              <a:t>AllenNLP</a:t>
            </a:r>
            <a:r>
              <a:rPr lang="en-US" b="0" i="0" dirty="0">
                <a:solidFill>
                  <a:srgbClr val="374151"/>
                </a:solidFill>
                <a:effectLst/>
                <a:latin typeface="Söhne"/>
              </a:rPr>
              <a:t> library.</a:t>
            </a:r>
          </a:p>
          <a:p>
            <a:pPr algn="l"/>
            <a:endParaRPr lang="en-US" b="0" i="0" dirty="0">
              <a:solidFill>
                <a:srgbClr val="374151"/>
              </a:solidFill>
              <a:effectLst/>
              <a:latin typeface="Söhne"/>
            </a:endParaRPr>
          </a:p>
          <a:p>
            <a:pPr algn="l"/>
            <a:r>
              <a:rPr lang="en-US" b="0" i="0" dirty="0">
                <a:solidFill>
                  <a:srgbClr val="374151"/>
                </a:solidFill>
                <a:effectLst/>
                <a:latin typeface="Söhne"/>
              </a:rPr>
              <a:t>At the University of Washington, his affiliation likely involves collaboration on research projects, teaching, or other academic activities, although the specific details of his role at UW are not explicitly mentioned on his personal website.</a:t>
            </a:r>
          </a:p>
        </p:txBody>
      </p:sp>
      <p:pic>
        <p:nvPicPr>
          <p:cNvPr id="15" name="Picture 14" descr="Icon&#10;&#10;Description automatically generated">
            <a:extLst>
              <a:ext uri="{FF2B5EF4-FFF2-40B4-BE49-F238E27FC236}">
                <a16:creationId xmlns:a16="http://schemas.microsoft.com/office/drawing/2014/main" id="{45210F2E-27DA-58E7-9928-657B3A27740A}"/>
              </a:ext>
            </a:extLst>
          </p:cNvPr>
          <p:cNvPicPr>
            <a:picLocks noChangeAspect="1"/>
          </p:cNvPicPr>
          <p:nvPr/>
        </p:nvPicPr>
        <p:blipFill>
          <a:blip r:embed="rId4"/>
          <a:stretch>
            <a:fillRect/>
          </a:stretch>
        </p:blipFill>
        <p:spPr>
          <a:xfrm>
            <a:off x="2667661" y="6198079"/>
            <a:ext cx="593649" cy="587334"/>
          </a:xfrm>
          <a:prstGeom prst="rect">
            <a:avLst/>
          </a:prstGeom>
        </p:spPr>
      </p:pic>
      <p:sp>
        <p:nvSpPr>
          <p:cNvPr id="3" name="Rectangle 1">
            <a:extLst>
              <a:ext uri="{FF2B5EF4-FFF2-40B4-BE49-F238E27FC236}">
                <a16:creationId xmlns:a16="http://schemas.microsoft.com/office/drawing/2014/main" id="{488D81C2-02EB-E52A-06F1-E033FDF2CE36}"/>
              </a:ext>
            </a:extLst>
          </p:cNvPr>
          <p:cNvSpPr>
            <a:spLocks noChangeArrowheads="1"/>
          </p:cNvSpPr>
          <p:nvPr/>
        </p:nvSpPr>
        <p:spPr bwMode="auto">
          <a:xfrm>
            <a:off x="0" y="0"/>
            <a:ext cx="8515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000" b="0" i="0" u="none" strike="noStrike" cap="none" normalizeH="0" baseline="0">
                <a:ln>
                  <a:noFill/>
                </a:ln>
                <a:solidFill>
                  <a:schemeClr val="tx1"/>
                </a:solidFill>
                <a:effectLst/>
                <a:latin typeface="Söhne"/>
              </a:rPr>
              <a:t>Write a one-paragraph bio for Daniel Hershcovich</a:t>
            </a:r>
          </a:p>
          <a:p>
            <a:pPr marL="0" marR="0" lvl="0" indent="0" algn="l" defTabSz="914400" rtl="0" eaLnBrk="0" fontAlgn="base" latinLnBrk="0" hangingPunct="0">
              <a:lnSpc>
                <a:spcPct val="100000"/>
              </a:lnSpc>
              <a:spcBef>
                <a:spcPct val="0"/>
              </a:spcBef>
              <a:spcAft>
                <a:spcPct val="0"/>
              </a:spcAft>
              <a:buClrTx/>
              <a:buSzTx/>
              <a:buFontTx/>
              <a:buNone/>
              <a:tabLst/>
            </a:pPr>
            <a:br>
              <a:rPr kumimoji="0" lang="da-DK" altLang="da-DK" sz="1000" b="0" i="0" u="none" strike="noStrike" cap="none" normalizeH="0" baseline="0">
                <a:ln>
                  <a:noFill/>
                </a:ln>
                <a:solidFill>
                  <a:schemeClr val="tx1"/>
                </a:solidFill>
                <a:effectLst/>
                <a:latin typeface="Söhne"/>
              </a:rPr>
            </a:br>
            <a:endParaRPr kumimoji="0" lang="da-DK" altLang="da-DK"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877FABB-5665-6DF1-FE95-CAC76C85B898}"/>
              </a:ext>
            </a:extLst>
          </p:cNvPr>
          <p:cNvPicPr>
            <a:picLocks noChangeAspect="1"/>
          </p:cNvPicPr>
          <p:nvPr/>
        </p:nvPicPr>
        <p:blipFill>
          <a:blip r:embed="rId5"/>
          <a:stretch>
            <a:fillRect/>
          </a:stretch>
        </p:blipFill>
        <p:spPr>
          <a:xfrm>
            <a:off x="588961" y="2415543"/>
            <a:ext cx="3296110" cy="828791"/>
          </a:xfrm>
          <a:prstGeom prst="rect">
            <a:avLst/>
          </a:prstGeom>
        </p:spPr>
      </p:pic>
      <p:sp>
        <p:nvSpPr>
          <p:cNvPr id="6" name="Rectangle 5">
            <a:extLst>
              <a:ext uri="{FF2B5EF4-FFF2-40B4-BE49-F238E27FC236}">
                <a16:creationId xmlns:a16="http://schemas.microsoft.com/office/drawing/2014/main" id="{72478F47-208A-9CD0-15FD-888EA0EE7FCD}"/>
              </a:ext>
            </a:extLst>
          </p:cNvPr>
          <p:cNvSpPr/>
          <p:nvPr/>
        </p:nvSpPr>
        <p:spPr>
          <a:xfrm>
            <a:off x="541460" y="3443909"/>
            <a:ext cx="11162338" cy="1687716"/>
          </a:xfrm>
          <a:prstGeom prst="rect">
            <a:avLst/>
          </a:prstGeom>
          <a:noFill/>
          <a:ln w="19050">
            <a:solidFill>
              <a:srgbClr val="FF0000"/>
            </a:solidFill>
          </a:ln>
        </p:spPr>
        <p:txBody>
          <a:bodyPr wrap="square" rtlCol="0" anchor="ctr">
            <a:noAutofit/>
          </a:bodyPr>
          <a:lstStyle/>
          <a:p>
            <a:pPr algn="l"/>
            <a:endParaRPr lang="en-GB" sz="2400" dirty="0" err="1">
              <a:solidFill>
                <a:schemeClr val="bg1"/>
              </a:solidFill>
            </a:endParaRPr>
          </a:p>
        </p:txBody>
      </p:sp>
      <p:pic>
        <p:nvPicPr>
          <p:cNvPr id="11" name="Picture 10" descr="Thumbs Down Handy">
            <a:extLst>
              <a:ext uri="{FF2B5EF4-FFF2-40B4-BE49-F238E27FC236}">
                <a16:creationId xmlns:a16="http://schemas.microsoft.com/office/drawing/2014/main" id="{0D782C2A-BB2B-2F8A-9A0B-9465210DEF99}"/>
              </a:ext>
            </a:extLst>
          </p:cNvPr>
          <p:cNvPicPr>
            <a:picLocks noChangeAspect="1"/>
          </p:cNvPicPr>
          <p:nvPr/>
        </p:nvPicPr>
        <p:blipFill>
          <a:blip r:embed="rId6"/>
          <a:stretch>
            <a:fillRect/>
          </a:stretch>
        </p:blipFill>
        <p:spPr>
          <a:xfrm>
            <a:off x="7781654" y="5046720"/>
            <a:ext cx="1626614" cy="1626614"/>
          </a:xfrm>
          <a:prstGeom prst="rect">
            <a:avLst/>
          </a:prstGeom>
        </p:spPr>
      </p:pic>
      <p:graphicFrame>
        <p:nvGraphicFramePr>
          <p:cNvPr id="9" name="Content Placeholder 14">
            <a:extLst>
              <a:ext uri="{FF2B5EF4-FFF2-40B4-BE49-F238E27FC236}">
                <a16:creationId xmlns:a16="http://schemas.microsoft.com/office/drawing/2014/main" id="{C8F56DD7-69BF-E49D-5BB5-1E54B8587E66}"/>
              </a:ext>
            </a:extLst>
          </p:cNvPr>
          <p:cNvGraphicFramePr>
            <a:graphicFrameLocks/>
          </p:cNvGraphicFramePr>
          <p:nvPr>
            <p:extLst>
              <p:ext uri="{D42A27DB-BD31-4B8C-83A1-F6EECF244321}">
                <p14:modId xmlns:p14="http://schemas.microsoft.com/office/powerpoint/2010/main" val="1283186039"/>
              </p:ext>
            </p:extLst>
          </p:nvPr>
        </p:nvGraphicFramePr>
        <p:xfrm>
          <a:off x="6412675" y="508024"/>
          <a:ext cx="5415147" cy="29060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6535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5AC9-AE83-437C-937A-79298DC34CF9}"/>
              </a:ext>
            </a:extLst>
          </p:cNvPr>
          <p:cNvSpPr>
            <a:spLocks noGrp="1"/>
          </p:cNvSpPr>
          <p:nvPr>
            <p:ph type="title"/>
          </p:nvPr>
        </p:nvSpPr>
        <p:spPr/>
        <p:txBody>
          <a:bodyPr/>
          <a:lstStyle/>
          <a:p>
            <a:r>
              <a:rPr lang="en-GB" dirty="0"/>
              <a:t>LLM </a:t>
            </a:r>
            <a:r>
              <a:rPr lang="en-GB" i="1" dirty="0"/>
              <a:t>Word Choice </a:t>
            </a:r>
            <a:r>
              <a:rPr lang="en-GB" dirty="0"/>
              <a:t>is </a:t>
            </a:r>
            <a:r>
              <a:rPr lang="en-GB" i="1" dirty="0"/>
              <a:t>Socially</a:t>
            </a:r>
            <a:r>
              <a:rPr lang="en-GB" dirty="0"/>
              <a:t> Biased</a:t>
            </a:r>
            <a:endParaRPr lang="en-US" dirty="0"/>
          </a:p>
        </p:txBody>
      </p:sp>
      <p:sp>
        <p:nvSpPr>
          <p:cNvPr id="4" name="Date Placeholder 3">
            <a:extLst>
              <a:ext uri="{FF2B5EF4-FFF2-40B4-BE49-F238E27FC236}">
                <a16:creationId xmlns:a16="http://schemas.microsoft.com/office/drawing/2014/main" id="{33A81287-C704-43C3-9FC8-2F881F0C06B4}"/>
              </a:ext>
            </a:extLst>
          </p:cNvPr>
          <p:cNvSpPr>
            <a:spLocks noGrp="1"/>
          </p:cNvSpPr>
          <p:nvPr>
            <p:ph type="dt" sz="half" idx="10"/>
          </p:nvPr>
        </p:nvSpPr>
        <p:spPr/>
        <p:txBody>
          <a:bodyPr/>
          <a:lstStyle/>
          <a:p>
            <a:r>
              <a:rPr lang="da-DK"/>
              <a:t>08/09/2023</a:t>
            </a:r>
            <a:endParaRPr lang="en-GB" dirty="0"/>
          </a:p>
        </p:txBody>
      </p:sp>
      <p:sp>
        <p:nvSpPr>
          <p:cNvPr id="5" name="Slide Number Placeholder 4">
            <a:extLst>
              <a:ext uri="{FF2B5EF4-FFF2-40B4-BE49-F238E27FC236}">
                <a16:creationId xmlns:a16="http://schemas.microsoft.com/office/drawing/2014/main" id="{3BC92EE3-5021-4736-9752-51806BB68F11}"/>
              </a:ext>
            </a:extLst>
          </p:cNvPr>
          <p:cNvSpPr>
            <a:spLocks noGrp="1"/>
          </p:cNvSpPr>
          <p:nvPr>
            <p:ph type="sldNum" sz="quarter" idx="12"/>
          </p:nvPr>
        </p:nvSpPr>
        <p:spPr/>
        <p:txBody>
          <a:bodyPr/>
          <a:lstStyle/>
          <a:p>
            <a:fld id="{091A926C-488A-4E3E-9C21-57CAA120E114}" type="slidenum">
              <a:rPr lang="en-GB" dirty="0" smtClean="0"/>
              <a:t>12</a:t>
            </a:fld>
            <a:endParaRPr lang="en-GB" dirty="0"/>
          </a:p>
        </p:txBody>
      </p:sp>
      <p:sp>
        <p:nvSpPr>
          <p:cNvPr id="3" name="TextBox 2">
            <a:extLst>
              <a:ext uri="{FF2B5EF4-FFF2-40B4-BE49-F238E27FC236}">
                <a16:creationId xmlns:a16="http://schemas.microsoft.com/office/drawing/2014/main" id="{FF86B753-B783-C6A2-36F1-57AA47C3EBAF}"/>
              </a:ext>
            </a:extLst>
          </p:cNvPr>
          <p:cNvSpPr txBox="1"/>
          <p:nvPr/>
        </p:nvSpPr>
        <p:spPr>
          <a:xfrm>
            <a:off x="3136694" y="5959784"/>
            <a:ext cx="8349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Sociolectal Analysis of Pretrained Language Models</a:t>
            </a:r>
            <a:endParaRPr lang="en-US" dirty="0"/>
          </a:p>
          <a:p>
            <a:r>
              <a:rPr lang="en-US" dirty="0">
                <a:ea typeface="+mn-lt"/>
                <a:cs typeface="+mn-lt"/>
              </a:rPr>
              <a:t>(Zhang et al., EMNLP 2021)</a:t>
            </a:r>
            <a:endParaRPr lang="en-US" dirty="0"/>
          </a:p>
        </p:txBody>
      </p:sp>
      <p:pic>
        <p:nvPicPr>
          <p:cNvPr id="8" name="Picture 8" descr="A picture containing diagram&#10;&#10;Description automatically generated">
            <a:extLst>
              <a:ext uri="{FF2B5EF4-FFF2-40B4-BE49-F238E27FC236}">
                <a16:creationId xmlns:a16="http://schemas.microsoft.com/office/drawing/2014/main" id="{5630056D-D158-5FB8-F872-442B73A54AB3}"/>
              </a:ext>
            </a:extLst>
          </p:cNvPr>
          <p:cNvPicPr>
            <a:picLocks noChangeAspect="1"/>
          </p:cNvPicPr>
          <p:nvPr/>
        </p:nvPicPr>
        <p:blipFill rotWithShape="1">
          <a:blip r:embed="rId4"/>
          <a:srcRect r="-95" b="3141"/>
          <a:stretch/>
        </p:blipFill>
        <p:spPr>
          <a:xfrm>
            <a:off x="2910114" y="1374551"/>
            <a:ext cx="6365730" cy="4477727"/>
          </a:xfrm>
          <a:prstGeom prst="rect">
            <a:avLst/>
          </a:prstGeom>
        </p:spPr>
      </p:pic>
    </p:spTree>
    <p:extLst>
      <p:ext uri="{BB962C8B-B14F-4D97-AF65-F5344CB8AC3E}">
        <p14:creationId xmlns:p14="http://schemas.microsoft.com/office/powerpoint/2010/main" val="375608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9D43-A7E9-46E6-89EB-7B38D8116445}"/>
              </a:ext>
            </a:extLst>
          </p:cNvPr>
          <p:cNvSpPr>
            <a:spLocks noGrp="1"/>
          </p:cNvSpPr>
          <p:nvPr>
            <p:ph type="title"/>
          </p:nvPr>
        </p:nvSpPr>
        <p:spPr/>
        <p:txBody>
          <a:bodyPr/>
          <a:lstStyle/>
          <a:p>
            <a:r>
              <a:rPr lang="en-GB" dirty="0"/>
              <a:t>LLM </a:t>
            </a:r>
            <a:r>
              <a:rPr lang="en-GB" i="1" dirty="0"/>
              <a:t>Word Choice </a:t>
            </a:r>
            <a:r>
              <a:rPr lang="en-GB" dirty="0"/>
              <a:t>is </a:t>
            </a:r>
            <a:r>
              <a:rPr lang="en-GB" i="1" dirty="0"/>
              <a:t>Culturally</a:t>
            </a:r>
            <a:r>
              <a:rPr lang="en-GB" dirty="0"/>
              <a:t> Biased</a:t>
            </a:r>
          </a:p>
        </p:txBody>
      </p:sp>
      <p:sp>
        <p:nvSpPr>
          <p:cNvPr id="4" name="Date Placeholder 3">
            <a:extLst>
              <a:ext uri="{FF2B5EF4-FFF2-40B4-BE49-F238E27FC236}">
                <a16:creationId xmlns:a16="http://schemas.microsoft.com/office/drawing/2014/main" id="{90CACBED-FE72-7E8C-6E8E-BDA8503C3C41}"/>
              </a:ext>
            </a:extLst>
          </p:cNvPr>
          <p:cNvSpPr>
            <a:spLocks noGrp="1"/>
          </p:cNvSpPr>
          <p:nvPr>
            <p:ph type="dt" sz="half" idx="10"/>
          </p:nvPr>
        </p:nvSpPr>
        <p:spPr/>
        <p:txBody>
          <a:bodyPr/>
          <a:lstStyle/>
          <a:p>
            <a:r>
              <a:rPr lang="da-DK"/>
              <a:t>08/09/2023</a:t>
            </a:r>
            <a:endParaRPr lang="en-GB" dirty="0"/>
          </a:p>
        </p:txBody>
      </p:sp>
      <p:sp>
        <p:nvSpPr>
          <p:cNvPr id="5" name="Slide Number Placeholder 4">
            <a:extLst>
              <a:ext uri="{FF2B5EF4-FFF2-40B4-BE49-F238E27FC236}">
                <a16:creationId xmlns:a16="http://schemas.microsoft.com/office/drawing/2014/main" id="{1471EC64-E34F-C036-65A2-7A84CC34BE30}"/>
              </a:ext>
            </a:extLst>
          </p:cNvPr>
          <p:cNvSpPr>
            <a:spLocks noGrp="1"/>
          </p:cNvSpPr>
          <p:nvPr>
            <p:ph type="sldNum" sz="quarter" idx="12"/>
          </p:nvPr>
        </p:nvSpPr>
        <p:spPr/>
        <p:txBody>
          <a:bodyPr/>
          <a:lstStyle/>
          <a:p>
            <a:fld id="{091A926C-488A-4E3E-9C21-57CAA120E114}" type="slidenum">
              <a:rPr lang="en-GB" smtClean="0"/>
              <a:t>13</a:t>
            </a:fld>
            <a:endParaRPr lang="en-GB" dirty="0"/>
          </a:p>
        </p:txBody>
      </p:sp>
      <p:sp>
        <p:nvSpPr>
          <p:cNvPr id="6" name="TextBox 5">
            <a:extLst>
              <a:ext uri="{FF2B5EF4-FFF2-40B4-BE49-F238E27FC236}">
                <a16:creationId xmlns:a16="http://schemas.microsoft.com/office/drawing/2014/main" id="{34F6E993-7D5C-7A37-F9F3-14BAA2D80A2D}"/>
              </a:ext>
            </a:extLst>
          </p:cNvPr>
          <p:cNvSpPr txBox="1"/>
          <p:nvPr/>
        </p:nvSpPr>
        <p:spPr>
          <a:xfrm>
            <a:off x="588963" y="6246782"/>
            <a:ext cx="102901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212529"/>
                </a:solidFill>
                <a:latin typeface="-apple-system"/>
                <a:hlinkClick r:id="rId3"/>
              </a:rPr>
              <a:t>Having Beer after Prayer? Measuring Cultural Bias in Large Language Models</a:t>
            </a:r>
            <a:r>
              <a:rPr lang="en-US" sz="2000" dirty="0">
                <a:solidFill>
                  <a:srgbClr val="212529"/>
                </a:solidFill>
                <a:latin typeface="-apple-system"/>
              </a:rPr>
              <a:t> (</a:t>
            </a:r>
            <a:r>
              <a:rPr lang="en-US" sz="2000" dirty="0" err="1">
                <a:ea typeface="+mn-lt"/>
                <a:cs typeface="+mn-lt"/>
              </a:rPr>
              <a:t>Naous</a:t>
            </a:r>
            <a:r>
              <a:rPr lang="en-US" sz="2000" dirty="0">
                <a:ea typeface="+mn-lt"/>
                <a:cs typeface="+mn-lt"/>
              </a:rPr>
              <a:t> et</a:t>
            </a:r>
            <a:r>
              <a:rPr lang="en-US" sz="2000" dirty="0">
                <a:solidFill>
                  <a:srgbClr val="000000"/>
                </a:solidFill>
                <a:latin typeface="Microsoft New Tai Lue"/>
                <a:cs typeface="Microsoft New Tai Lue"/>
              </a:rPr>
              <a:t> al.</a:t>
            </a:r>
            <a:r>
              <a:rPr lang="en-US" sz="2000" dirty="0">
                <a:solidFill>
                  <a:srgbClr val="212529"/>
                </a:solidFill>
                <a:latin typeface="-apple-system"/>
              </a:rPr>
              <a:t>, 2023)</a:t>
            </a:r>
            <a:endParaRPr lang="en-US" sz="2000" dirty="0">
              <a:cs typeface="Microsoft New Tai Lue"/>
            </a:endParaRPr>
          </a:p>
        </p:txBody>
      </p:sp>
      <p:pic>
        <p:nvPicPr>
          <p:cNvPr id="8" name="Picture 7">
            <a:extLst>
              <a:ext uri="{FF2B5EF4-FFF2-40B4-BE49-F238E27FC236}">
                <a16:creationId xmlns:a16="http://schemas.microsoft.com/office/drawing/2014/main" id="{F24AEBEB-763C-F1FA-766C-E97F1481555C}"/>
              </a:ext>
            </a:extLst>
          </p:cNvPr>
          <p:cNvPicPr>
            <a:picLocks noChangeAspect="1"/>
          </p:cNvPicPr>
          <p:nvPr/>
        </p:nvPicPr>
        <p:blipFill>
          <a:blip r:embed="rId4"/>
          <a:stretch>
            <a:fillRect/>
          </a:stretch>
        </p:blipFill>
        <p:spPr>
          <a:xfrm>
            <a:off x="1123056" y="1484313"/>
            <a:ext cx="9015124" cy="4215440"/>
          </a:xfrm>
          <a:prstGeom prst="rect">
            <a:avLst/>
          </a:prstGeom>
        </p:spPr>
      </p:pic>
    </p:spTree>
    <p:extLst>
      <p:ext uri="{BB962C8B-B14F-4D97-AF65-F5344CB8AC3E}">
        <p14:creationId xmlns:p14="http://schemas.microsoft.com/office/powerpoint/2010/main" val="3712688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58C66-C4EC-7921-F03F-A03E00425035}"/>
              </a:ext>
            </a:extLst>
          </p:cNvPr>
          <p:cNvSpPr>
            <a:spLocks noGrp="1"/>
          </p:cNvSpPr>
          <p:nvPr>
            <p:ph type="title"/>
          </p:nvPr>
        </p:nvSpPr>
        <p:spPr/>
        <p:txBody>
          <a:bodyPr/>
          <a:lstStyle/>
          <a:p>
            <a:r>
              <a:rPr lang="en-GB" dirty="0"/>
              <a:t>Cultural Dimensions in NLP</a:t>
            </a:r>
          </a:p>
        </p:txBody>
      </p:sp>
      <p:sp>
        <p:nvSpPr>
          <p:cNvPr id="4" name="Date Placeholder 3">
            <a:extLst>
              <a:ext uri="{FF2B5EF4-FFF2-40B4-BE49-F238E27FC236}">
                <a16:creationId xmlns:a16="http://schemas.microsoft.com/office/drawing/2014/main" id="{5990E6D4-0C31-F667-F4DE-56736344E2A3}"/>
              </a:ext>
            </a:extLst>
          </p:cNvPr>
          <p:cNvSpPr>
            <a:spLocks noGrp="1"/>
          </p:cNvSpPr>
          <p:nvPr>
            <p:ph type="dt" sz="half" idx="10"/>
          </p:nvPr>
        </p:nvSpPr>
        <p:spPr/>
        <p:txBody>
          <a:bodyPr/>
          <a:lstStyle/>
          <a:p>
            <a:r>
              <a:rPr lang="da-DK"/>
              <a:t>08/09/2023</a:t>
            </a:r>
            <a:endParaRPr lang="en-GB" dirty="0"/>
          </a:p>
        </p:txBody>
      </p:sp>
      <p:sp>
        <p:nvSpPr>
          <p:cNvPr id="5" name="Slide Number Placeholder 4">
            <a:extLst>
              <a:ext uri="{FF2B5EF4-FFF2-40B4-BE49-F238E27FC236}">
                <a16:creationId xmlns:a16="http://schemas.microsoft.com/office/drawing/2014/main" id="{887D36F6-B462-B653-44F6-A9213ED2F063}"/>
              </a:ext>
            </a:extLst>
          </p:cNvPr>
          <p:cNvSpPr>
            <a:spLocks noGrp="1"/>
          </p:cNvSpPr>
          <p:nvPr>
            <p:ph type="sldNum" sz="quarter" idx="12"/>
          </p:nvPr>
        </p:nvSpPr>
        <p:spPr/>
        <p:txBody>
          <a:bodyPr/>
          <a:lstStyle/>
          <a:p>
            <a:fld id="{091A926C-488A-4E3E-9C21-57CAA120E114}" type="slidenum">
              <a:rPr lang="en-GB" smtClean="0"/>
              <a:t>14</a:t>
            </a:fld>
            <a:endParaRPr lang="en-GB" dirty="0"/>
          </a:p>
        </p:txBody>
      </p:sp>
      <p:sp>
        <p:nvSpPr>
          <p:cNvPr id="8" name="TextBox 7">
            <a:extLst>
              <a:ext uri="{FF2B5EF4-FFF2-40B4-BE49-F238E27FC236}">
                <a16:creationId xmlns:a16="http://schemas.microsoft.com/office/drawing/2014/main" id="{CDA6CFE8-659B-19DD-AD74-76BF49CD19AF}"/>
              </a:ext>
            </a:extLst>
          </p:cNvPr>
          <p:cNvSpPr txBox="1"/>
          <p:nvPr/>
        </p:nvSpPr>
        <p:spPr>
          <a:xfrm>
            <a:off x="1062318" y="6237286"/>
            <a:ext cx="943644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i="0" u="none" strike="noStrike" dirty="0">
                <a:solidFill>
                  <a:srgbClr val="446E9B"/>
                </a:solidFill>
                <a:effectLst/>
                <a:latin typeface="-apple-system"/>
                <a:hlinkClick r:id="rId3"/>
              </a:rPr>
              <a:t>Challenges and Strategies in Cross-Cultural NLP</a:t>
            </a:r>
            <a:r>
              <a:rPr lang="en-US" sz="2000" b="0" i="0" dirty="0">
                <a:solidFill>
                  <a:srgbClr val="212529"/>
                </a:solidFill>
                <a:effectLst/>
                <a:latin typeface="-apple-system"/>
              </a:rPr>
              <a:t> (Hershcovich et al., ACL 2022)</a:t>
            </a:r>
            <a:endParaRPr lang="en-US" sz="2000" dirty="0">
              <a:cs typeface="Microsoft New Tai Lue"/>
            </a:endParaRPr>
          </a:p>
        </p:txBody>
      </p:sp>
      <p:pic>
        <p:nvPicPr>
          <p:cNvPr id="17" name="Content Placeholder 16" descr="A picture containing text, screenshot, diagram, line&#10;&#10;Description automatically generated">
            <a:extLst>
              <a:ext uri="{FF2B5EF4-FFF2-40B4-BE49-F238E27FC236}">
                <a16:creationId xmlns:a16="http://schemas.microsoft.com/office/drawing/2014/main" id="{0875016E-EE25-46DE-AFB5-CEBF46D4AF0E}"/>
              </a:ext>
            </a:extLst>
          </p:cNvPr>
          <p:cNvPicPr>
            <a:picLocks noGrp="1" noChangeAspect="1"/>
          </p:cNvPicPr>
          <p:nvPr>
            <p:ph idx="1"/>
          </p:nvPr>
        </p:nvPicPr>
        <p:blipFill>
          <a:blip r:embed="rId4"/>
          <a:stretch>
            <a:fillRect/>
          </a:stretch>
        </p:blipFill>
        <p:spPr>
          <a:xfrm>
            <a:off x="588963" y="1433793"/>
            <a:ext cx="8308622" cy="4673600"/>
          </a:xfrm>
        </p:spPr>
      </p:pic>
      <p:graphicFrame>
        <p:nvGraphicFramePr>
          <p:cNvPr id="9" name="Content Placeholder 14">
            <a:extLst>
              <a:ext uri="{FF2B5EF4-FFF2-40B4-BE49-F238E27FC236}">
                <a16:creationId xmlns:a16="http://schemas.microsoft.com/office/drawing/2014/main" id="{732612EE-550A-A6AD-55BB-C56A419125E2}"/>
              </a:ext>
            </a:extLst>
          </p:cNvPr>
          <p:cNvGraphicFramePr>
            <a:graphicFrameLocks/>
          </p:cNvGraphicFramePr>
          <p:nvPr>
            <p:extLst>
              <p:ext uri="{D42A27DB-BD31-4B8C-83A1-F6EECF244321}">
                <p14:modId xmlns:p14="http://schemas.microsoft.com/office/powerpoint/2010/main" val="458240093"/>
              </p:ext>
            </p:extLst>
          </p:nvPr>
        </p:nvGraphicFramePr>
        <p:xfrm>
          <a:off x="7342909" y="750607"/>
          <a:ext cx="4648200" cy="36274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90199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711E-3C4F-4D7C-F0F9-4AEB536B3093}"/>
              </a:ext>
            </a:extLst>
          </p:cNvPr>
          <p:cNvSpPr>
            <a:spLocks noGrp="1"/>
          </p:cNvSpPr>
          <p:nvPr>
            <p:ph type="title"/>
          </p:nvPr>
        </p:nvSpPr>
        <p:spPr>
          <a:xfrm>
            <a:off x="588964" y="620714"/>
            <a:ext cx="11012486" cy="865186"/>
          </a:xfrm>
        </p:spPr>
        <p:txBody>
          <a:bodyPr vert="horz" lIns="0" tIns="0" rIns="0" bIns="0" rtlCol="0" anchor="t" anchorCtr="0">
            <a:normAutofit/>
          </a:bodyPr>
          <a:lstStyle/>
          <a:p>
            <a:r>
              <a:rPr lang="en-GB" b="0" i="0" kern="1200" spc="60" baseline="0" dirty="0"/>
              <a:t>Moral Values</a:t>
            </a:r>
          </a:p>
        </p:txBody>
      </p:sp>
      <p:sp>
        <p:nvSpPr>
          <p:cNvPr id="4" name="Date Placeholder 3">
            <a:extLst>
              <a:ext uri="{FF2B5EF4-FFF2-40B4-BE49-F238E27FC236}">
                <a16:creationId xmlns:a16="http://schemas.microsoft.com/office/drawing/2014/main" id="{3FDD8440-51F6-0342-A648-85B651495C43}"/>
              </a:ext>
            </a:extLst>
          </p:cNvPr>
          <p:cNvSpPr>
            <a:spLocks noGrp="1"/>
          </p:cNvSpPr>
          <p:nvPr>
            <p:ph type="dt" sz="half" idx="10"/>
          </p:nvPr>
        </p:nvSpPr>
        <p:spPr>
          <a:xfrm>
            <a:off x="10329111" y="85745"/>
            <a:ext cx="814976" cy="176797"/>
          </a:xfrm>
        </p:spPr>
        <p:txBody>
          <a:bodyPr vert="horz" lIns="0" tIns="0" rIns="0" bIns="0" rtlCol="0" anchor="b" anchorCtr="0">
            <a:normAutofit/>
          </a:bodyPr>
          <a:lstStyle/>
          <a:p>
            <a:pPr>
              <a:spcAft>
                <a:spcPts val="600"/>
              </a:spcAft>
            </a:pPr>
            <a:r>
              <a:rPr lang="da-DK" kern="1200"/>
              <a:t>08/09/2023</a:t>
            </a:r>
            <a:endParaRPr lang="en-GB" kern="1200"/>
          </a:p>
        </p:txBody>
      </p:sp>
      <p:sp>
        <p:nvSpPr>
          <p:cNvPr id="5" name="Slide Number Placeholder 4">
            <a:extLst>
              <a:ext uri="{FF2B5EF4-FFF2-40B4-BE49-F238E27FC236}">
                <a16:creationId xmlns:a16="http://schemas.microsoft.com/office/drawing/2014/main" id="{5A79CE54-8EB2-925E-D8CC-5D13726CE342}"/>
              </a:ext>
            </a:extLst>
          </p:cNvPr>
          <p:cNvSpPr>
            <a:spLocks noGrp="1"/>
          </p:cNvSpPr>
          <p:nvPr>
            <p:ph type="sldNum" sz="quarter" idx="12"/>
          </p:nvPr>
        </p:nvSpPr>
        <p:spPr>
          <a:xfrm>
            <a:off x="11219691" y="85745"/>
            <a:ext cx="381759" cy="176797"/>
          </a:xfrm>
        </p:spPr>
        <p:txBody>
          <a:bodyPr vert="horz" lIns="0" tIns="0" rIns="0" bIns="0" rtlCol="0" anchor="b" anchorCtr="0">
            <a:normAutofit/>
          </a:bodyPr>
          <a:lstStyle/>
          <a:p>
            <a:pPr>
              <a:spcAft>
                <a:spcPts val="600"/>
              </a:spcAft>
            </a:pPr>
            <a:fld id="{091A926C-488A-4E3E-9C21-57CAA120E114}" type="slidenum">
              <a:rPr lang="en-GB" smtClean="0"/>
              <a:pPr>
                <a:spcAft>
                  <a:spcPts val="600"/>
                </a:spcAft>
              </a:pPr>
              <a:t>15</a:t>
            </a:fld>
            <a:endParaRPr lang="en-GB"/>
          </a:p>
        </p:txBody>
      </p:sp>
      <p:graphicFrame>
        <p:nvGraphicFramePr>
          <p:cNvPr id="10" name="Content Placeholder 2">
            <a:extLst>
              <a:ext uri="{FF2B5EF4-FFF2-40B4-BE49-F238E27FC236}">
                <a16:creationId xmlns:a16="http://schemas.microsoft.com/office/drawing/2014/main" id="{6EC01928-B99B-9B43-5725-5D2E5447B446}"/>
              </a:ext>
            </a:extLst>
          </p:cNvPr>
          <p:cNvGraphicFramePr>
            <a:graphicFrameLocks noGrp="1"/>
          </p:cNvGraphicFramePr>
          <p:nvPr>
            <p:ph idx="1"/>
          </p:nvPr>
        </p:nvGraphicFramePr>
        <p:xfrm>
          <a:off x="588963" y="1086234"/>
          <a:ext cx="11336077" cy="3513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0" name="Picture 59" descr="Diagram&#10;&#10;Description automatically generated">
            <a:extLst>
              <a:ext uri="{FF2B5EF4-FFF2-40B4-BE49-F238E27FC236}">
                <a16:creationId xmlns:a16="http://schemas.microsoft.com/office/drawing/2014/main" id="{17451977-3EA6-7CD1-0416-2AE3A8ADE665}"/>
              </a:ext>
            </a:extLst>
          </p:cNvPr>
          <p:cNvPicPr>
            <a:picLocks noChangeAspect="1"/>
          </p:cNvPicPr>
          <p:nvPr/>
        </p:nvPicPr>
        <p:blipFill>
          <a:blip r:embed="rId8"/>
          <a:stretch>
            <a:fillRect/>
          </a:stretch>
        </p:blipFill>
        <p:spPr>
          <a:xfrm>
            <a:off x="590977" y="4371016"/>
            <a:ext cx="2510574" cy="2486326"/>
          </a:xfrm>
          <a:prstGeom prst="rect">
            <a:avLst/>
          </a:prstGeom>
        </p:spPr>
      </p:pic>
      <p:sp>
        <p:nvSpPr>
          <p:cNvPr id="61" name="TextBox 2">
            <a:extLst>
              <a:ext uri="{FF2B5EF4-FFF2-40B4-BE49-F238E27FC236}">
                <a16:creationId xmlns:a16="http://schemas.microsoft.com/office/drawing/2014/main" id="{186DEB24-418E-AE61-0C6B-DAFB88AF42F1}"/>
              </a:ext>
            </a:extLst>
          </p:cNvPr>
          <p:cNvSpPr txBox="1"/>
          <p:nvPr/>
        </p:nvSpPr>
        <p:spPr>
          <a:xfrm>
            <a:off x="3046890" y="6211037"/>
            <a:ext cx="5289412"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ea typeface="+mn-lt"/>
                <a:cs typeface="+mn-lt"/>
              </a:rPr>
              <a:t>Cultures and Organizations: Software of the Mind</a:t>
            </a:r>
            <a:endParaRPr lang="en-US" dirty="0"/>
          </a:p>
          <a:p>
            <a:r>
              <a:rPr lang="en-US" dirty="0">
                <a:solidFill>
                  <a:srgbClr val="212529"/>
                </a:solidFill>
                <a:latin typeface="-apple-system"/>
              </a:rPr>
              <a:t>(</a:t>
            </a:r>
            <a:r>
              <a:rPr lang="en-US" dirty="0">
                <a:ea typeface="+mn-lt"/>
                <a:cs typeface="+mn-lt"/>
              </a:rPr>
              <a:t>Hofstede</a:t>
            </a:r>
            <a:r>
              <a:rPr lang="en-US" dirty="0">
                <a:solidFill>
                  <a:srgbClr val="000000"/>
                </a:solidFill>
                <a:latin typeface="Microsoft New Tai Lue"/>
                <a:cs typeface="Microsoft New Tai Lue"/>
              </a:rPr>
              <a:t>, 1991</a:t>
            </a:r>
            <a:r>
              <a:rPr lang="en-US" dirty="0">
                <a:solidFill>
                  <a:srgbClr val="212529"/>
                </a:solidFill>
                <a:latin typeface="-apple-system"/>
              </a:rPr>
              <a:t>)</a:t>
            </a:r>
            <a:endParaRPr lang="en-US" dirty="0">
              <a:cs typeface="Microsoft New Tai Lue"/>
            </a:endParaRPr>
          </a:p>
        </p:txBody>
      </p:sp>
      <p:pic>
        <p:nvPicPr>
          <p:cNvPr id="2050" name="Picture 2" descr="Hofstede's Cultural Dimensions EXPLAINED with EXAMPLES | B2U">
            <a:extLst>
              <a:ext uri="{FF2B5EF4-FFF2-40B4-BE49-F238E27FC236}">
                <a16:creationId xmlns:a16="http://schemas.microsoft.com/office/drawing/2014/main" id="{DC250EB9-BF9D-281A-6B2C-BDDD83AD65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6560" y="856404"/>
            <a:ext cx="8681664" cy="487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91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749C0B3-37BD-30FD-CDC6-BF1AE55F39C0}"/>
              </a:ext>
            </a:extLst>
          </p:cNvPr>
          <p:cNvPicPr>
            <a:picLocks noChangeAspect="1"/>
          </p:cNvPicPr>
          <p:nvPr/>
        </p:nvPicPr>
        <p:blipFill>
          <a:blip r:embed="rId3"/>
          <a:stretch>
            <a:fillRect/>
          </a:stretch>
        </p:blipFill>
        <p:spPr>
          <a:xfrm>
            <a:off x="6779953" y="432131"/>
            <a:ext cx="5412047" cy="5372924"/>
          </a:xfrm>
          <a:prstGeom prst="rect">
            <a:avLst/>
          </a:prstGeom>
        </p:spPr>
      </p:pic>
      <p:sp>
        <p:nvSpPr>
          <p:cNvPr id="2" name="Title 1">
            <a:extLst>
              <a:ext uri="{FF2B5EF4-FFF2-40B4-BE49-F238E27FC236}">
                <a16:creationId xmlns:a16="http://schemas.microsoft.com/office/drawing/2014/main" id="{CA2A5AA7-9908-3728-E2AB-C460297759DD}"/>
              </a:ext>
            </a:extLst>
          </p:cNvPr>
          <p:cNvSpPr>
            <a:spLocks noGrp="1"/>
          </p:cNvSpPr>
          <p:nvPr>
            <p:ph type="title"/>
          </p:nvPr>
        </p:nvSpPr>
        <p:spPr/>
        <p:txBody>
          <a:bodyPr/>
          <a:lstStyle/>
          <a:p>
            <a:r>
              <a:rPr lang="en-GB" dirty="0"/>
              <a:t>Hofstede Cultural Survey</a:t>
            </a:r>
          </a:p>
        </p:txBody>
      </p:sp>
      <p:sp>
        <p:nvSpPr>
          <p:cNvPr id="4" name="Date Placeholder 3">
            <a:extLst>
              <a:ext uri="{FF2B5EF4-FFF2-40B4-BE49-F238E27FC236}">
                <a16:creationId xmlns:a16="http://schemas.microsoft.com/office/drawing/2014/main" id="{5A5FC466-BC9A-21DE-AA42-7BF294BB3402}"/>
              </a:ext>
            </a:extLst>
          </p:cNvPr>
          <p:cNvSpPr>
            <a:spLocks noGrp="1"/>
          </p:cNvSpPr>
          <p:nvPr>
            <p:ph type="dt" sz="half" idx="10"/>
          </p:nvPr>
        </p:nvSpPr>
        <p:spPr/>
        <p:txBody>
          <a:bodyPr/>
          <a:lstStyle/>
          <a:p>
            <a:r>
              <a:rPr lang="da-DK"/>
              <a:t>08/09/2023</a:t>
            </a:r>
            <a:endParaRPr lang="en-GB" dirty="0"/>
          </a:p>
        </p:txBody>
      </p:sp>
      <p:sp>
        <p:nvSpPr>
          <p:cNvPr id="5" name="Slide Number Placeholder 4">
            <a:extLst>
              <a:ext uri="{FF2B5EF4-FFF2-40B4-BE49-F238E27FC236}">
                <a16:creationId xmlns:a16="http://schemas.microsoft.com/office/drawing/2014/main" id="{8193D3CC-04D3-0025-443F-2A2564F21C50}"/>
              </a:ext>
            </a:extLst>
          </p:cNvPr>
          <p:cNvSpPr>
            <a:spLocks noGrp="1"/>
          </p:cNvSpPr>
          <p:nvPr>
            <p:ph type="sldNum" sz="quarter" idx="12"/>
          </p:nvPr>
        </p:nvSpPr>
        <p:spPr/>
        <p:txBody>
          <a:bodyPr/>
          <a:lstStyle/>
          <a:p>
            <a:fld id="{091A926C-488A-4E3E-9C21-57CAA120E114}" type="slidenum">
              <a:rPr lang="en-GB" smtClean="0"/>
              <a:t>16</a:t>
            </a:fld>
            <a:endParaRPr lang="en-GB" dirty="0"/>
          </a:p>
        </p:txBody>
      </p:sp>
      <p:sp>
        <p:nvSpPr>
          <p:cNvPr id="7" name="TextBox 6">
            <a:extLst>
              <a:ext uri="{FF2B5EF4-FFF2-40B4-BE49-F238E27FC236}">
                <a16:creationId xmlns:a16="http://schemas.microsoft.com/office/drawing/2014/main" id="{DD892EE1-EA2E-E5BC-5C63-A83F2E7CB92B}"/>
              </a:ext>
            </a:extLst>
          </p:cNvPr>
          <p:cNvSpPr txBox="1"/>
          <p:nvPr/>
        </p:nvSpPr>
        <p:spPr>
          <a:xfrm>
            <a:off x="533400" y="6446837"/>
            <a:ext cx="6096000" cy="369332"/>
          </a:xfrm>
          <a:prstGeom prst="rect">
            <a:avLst/>
          </a:prstGeom>
          <a:noFill/>
        </p:spPr>
        <p:txBody>
          <a:bodyPr wrap="square">
            <a:spAutoFit/>
          </a:bodyPr>
          <a:lstStyle/>
          <a:p>
            <a:r>
              <a:rPr lang="en-GB" dirty="0">
                <a:hlinkClick r:id="rId4"/>
              </a:rPr>
              <a:t>https://geerthofstede.com/research-and-vsm/vsm-2013/</a:t>
            </a:r>
            <a:r>
              <a:rPr lang="en-GB" dirty="0"/>
              <a:t> </a:t>
            </a:r>
          </a:p>
        </p:txBody>
      </p:sp>
      <p:pic>
        <p:nvPicPr>
          <p:cNvPr id="8" name="Picture 2" descr="Hofstede's Cultural Dimensions EXPLAINED with EXAMPLES | B2U">
            <a:extLst>
              <a:ext uri="{FF2B5EF4-FFF2-40B4-BE49-F238E27FC236}">
                <a16:creationId xmlns:a16="http://schemas.microsoft.com/office/drawing/2014/main" id="{1760FB5E-80B4-10DF-4B2A-D98BBE7B2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1039" y="4613564"/>
            <a:ext cx="3166856" cy="17772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ontent Placeholder 14">
            <a:extLst>
              <a:ext uri="{FF2B5EF4-FFF2-40B4-BE49-F238E27FC236}">
                <a16:creationId xmlns:a16="http://schemas.microsoft.com/office/drawing/2014/main" id="{AE097249-AB58-85F6-E5B4-C38D0B72BB7D}"/>
              </a:ext>
            </a:extLst>
          </p:cNvPr>
          <p:cNvGraphicFramePr>
            <a:graphicFrameLocks/>
          </p:cNvGraphicFramePr>
          <p:nvPr>
            <p:extLst>
              <p:ext uri="{D42A27DB-BD31-4B8C-83A1-F6EECF244321}">
                <p14:modId xmlns:p14="http://schemas.microsoft.com/office/powerpoint/2010/main" val="2623173342"/>
              </p:ext>
            </p:extLst>
          </p:nvPr>
        </p:nvGraphicFramePr>
        <p:xfrm>
          <a:off x="261487" y="1206292"/>
          <a:ext cx="6658858" cy="340727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54204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340EB1A-693F-6E93-C4FF-7BA16679AB1B}"/>
              </a:ext>
            </a:extLst>
          </p:cNvPr>
          <p:cNvSpPr>
            <a:spLocks noGrp="1"/>
          </p:cNvSpPr>
          <p:nvPr>
            <p:ph type="title"/>
          </p:nvPr>
        </p:nvSpPr>
        <p:spPr>
          <a:xfrm>
            <a:off x="588963" y="620714"/>
            <a:ext cx="11012488" cy="863599"/>
          </a:xfrm>
        </p:spPr>
        <p:txBody>
          <a:bodyPr/>
          <a:lstStyle/>
          <a:p>
            <a:r>
              <a:rPr lang="en-US" dirty="0"/>
              <a:t>The 24 Questions</a:t>
            </a:r>
          </a:p>
        </p:txBody>
      </p:sp>
      <p:sp>
        <p:nvSpPr>
          <p:cNvPr id="4" name="Date Placeholder 3">
            <a:extLst>
              <a:ext uri="{FF2B5EF4-FFF2-40B4-BE49-F238E27FC236}">
                <a16:creationId xmlns:a16="http://schemas.microsoft.com/office/drawing/2014/main" id="{A4651C43-FF2C-BC52-E963-CA22E99A45E8}"/>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08/09/2023</a:t>
            </a:r>
            <a:endParaRPr lang="en-GB"/>
          </a:p>
        </p:txBody>
      </p:sp>
      <p:sp>
        <p:nvSpPr>
          <p:cNvPr id="5" name="Slide Number Placeholder 4">
            <a:extLst>
              <a:ext uri="{FF2B5EF4-FFF2-40B4-BE49-F238E27FC236}">
                <a16:creationId xmlns:a16="http://schemas.microsoft.com/office/drawing/2014/main" id="{877D9A27-1C7C-6AC9-A785-7F2B233EEEDF}"/>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17</a:t>
            </a:fld>
            <a:endParaRPr lang="en-GB"/>
          </a:p>
        </p:txBody>
      </p:sp>
      <p:graphicFrame>
        <p:nvGraphicFramePr>
          <p:cNvPr id="8" name="Content Placeholder 2">
            <a:extLst>
              <a:ext uri="{FF2B5EF4-FFF2-40B4-BE49-F238E27FC236}">
                <a16:creationId xmlns:a16="http://schemas.microsoft.com/office/drawing/2014/main" id="{5A6D1110-549F-32CE-A203-94F3B8B2C106}"/>
              </a:ext>
            </a:extLst>
          </p:cNvPr>
          <p:cNvGraphicFramePr>
            <a:graphicFrameLocks noGrp="1"/>
          </p:cNvGraphicFramePr>
          <p:nvPr>
            <p:ph idx="1"/>
            <p:extLst>
              <p:ext uri="{D42A27DB-BD31-4B8C-83A1-F6EECF244321}">
                <p14:modId xmlns:p14="http://schemas.microsoft.com/office/powerpoint/2010/main" val="3494020012"/>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C6C2289-1E9C-61C1-DC8B-619976533435}"/>
              </a:ext>
            </a:extLst>
          </p:cNvPr>
          <p:cNvSpPr txBox="1"/>
          <p:nvPr/>
        </p:nvSpPr>
        <p:spPr>
          <a:xfrm>
            <a:off x="533400" y="6446837"/>
            <a:ext cx="6096000" cy="369332"/>
          </a:xfrm>
          <a:prstGeom prst="rect">
            <a:avLst/>
          </a:prstGeom>
          <a:noFill/>
        </p:spPr>
        <p:txBody>
          <a:bodyPr wrap="square">
            <a:spAutoFit/>
          </a:bodyPr>
          <a:lstStyle/>
          <a:p>
            <a:r>
              <a:rPr lang="en-GB" dirty="0">
                <a:hlinkClick r:id="rId8"/>
              </a:rPr>
              <a:t>https://geerthofstede.com/research-and-vsm/vsm-2013/</a:t>
            </a:r>
            <a:r>
              <a:rPr lang="en-GB" dirty="0"/>
              <a:t> </a:t>
            </a:r>
          </a:p>
        </p:txBody>
      </p:sp>
    </p:spTree>
    <p:extLst>
      <p:ext uri="{BB962C8B-B14F-4D97-AF65-F5344CB8AC3E}">
        <p14:creationId xmlns:p14="http://schemas.microsoft.com/office/powerpoint/2010/main" val="3740972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DDB4-DE47-32A0-E4C8-DD78D4A636DB}"/>
              </a:ext>
            </a:extLst>
          </p:cNvPr>
          <p:cNvSpPr>
            <a:spLocks noGrp="1"/>
          </p:cNvSpPr>
          <p:nvPr>
            <p:ph type="title"/>
          </p:nvPr>
        </p:nvSpPr>
        <p:spPr/>
        <p:txBody>
          <a:bodyPr/>
          <a:lstStyle/>
          <a:p>
            <a:r>
              <a:rPr lang="en-GB" dirty="0"/>
              <a:t>The Six Dimensions</a:t>
            </a:r>
          </a:p>
        </p:txBody>
      </p:sp>
      <p:sp>
        <p:nvSpPr>
          <p:cNvPr id="4" name="Date Placeholder 3">
            <a:extLst>
              <a:ext uri="{FF2B5EF4-FFF2-40B4-BE49-F238E27FC236}">
                <a16:creationId xmlns:a16="http://schemas.microsoft.com/office/drawing/2014/main" id="{D07B5D97-9496-4D48-4FC5-74A84130ED4C}"/>
              </a:ext>
            </a:extLst>
          </p:cNvPr>
          <p:cNvSpPr>
            <a:spLocks noGrp="1"/>
          </p:cNvSpPr>
          <p:nvPr>
            <p:ph type="dt" sz="half" idx="10"/>
          </p:nvPr>
        </p:nvSpPr>
        <p:spPr/>
        <p:txBody>
          <a:bodyPr/>
          <a:lstStyle/>
          <a:p>
            <a:r>
              <a:rPr lang="da-DK"/>
              <a:t>08/09/2023</a:t>
            </a:r>
            <a:endParaRPr lang="en-GB" dirty="0"/>
          </a:p>
        </p:txBody>
      </p:sp>
      <p:sp>
        <p:nvSpPr>
          <p:cNvPr id="5" name="Slide Number Placeholder 4">
            <a:extLst>
              <a:ext uri="{FF2B5EF4-FFF2-40B4-BE49-F238E27FC236}">
                <a16:creationId xmlns:a16="http://schemas.microsoft.com/office/drawing/2014/main" id="{19277FB1-62BA-01A8-D456-7761D1283CB2}"/>
              </a:ext>
            </a:extLst>
          </p:cNvPr>
          <p:cNvSpPr>
            <a:spLocks noGrp="1"/>
          </p:cNvSpPr>
          <p:nvPr>
            <p:ph type="sldNum" sz="quarter" idx="12"/>
          </p:nvPr>
        </p:nvSpPr>
        <p:spPr/>
        <p:txBody>
          <a:bodyPr/>
          <a:lstStyle/>
          <a:p>
            <a:fld id="{091A926C-488A-4E3E-9C21-57CAA120E114}" type="slidenum">
              <a:rPr lang="en-GB" smtClean="0"/>
              <a:t>18</a:t>
            </a:fld>
            <a:endParaRPr lang="en-GB" dirty="0"/>
          </a:p>
        </p:txBody>
      </p:sp>
      <p:graphicFrame>
        <p:nvGraphicFramePr>
          <p:cNvPr id="14" name="Table 14">
            <a:extLst>
              <a:ext uri="{FF2B5EF4-FFF2-40B4-BE49-F238E27FC236}">
                <a16:creationId xmlns:a16="http://schemas.microsoft.com/office/drawing/2014/main" id="{85E85DE6-6255-5693-F8A6-46EA02DAA0D0}"/>
              </a:ext>
            </a:extLst>
          </p:cNvPr>
          <p:cNvGraphicFramePr>
            <a:graphicFrameLocks noGrp="1"/>
          </p:cNvGraphicFramePr>
          <p:nvPr>
            <p:ph idx="1"/>
            <p:extLst>
              <p:ext uri="{D42A27DB-BD31-4B8C-83A1-F6EECF244321}">
                <p14:modId xmlns:p14="http://schemas.microsoft.com/office/powerpoint/2010/main" val="165133841"/>
              </p:ext>
            </p:extLst>
          </p:nvPr>
        </p:nvGraphicFramePr>
        <p:xfrm>
          <a:off x="588963" y="1168400"/>
          <a:ext cx="10709418" cy="5071636"/>
        </p:xfrm>
        <a:graphic>
          <a:graphicData uri="http://schemas.openxmlformats.org/drawingml/2006/table">
            <a:tbl>
              <a:tblPr firstRow="1" bandRow="1">
                <a:tableStyleId>{5C22544A-7EE6-4342-B048-85BDC9FD1C3A}</a:tableStyleId>
              </a:tblPr>
              <a:tblGrid>
                <a:gridCol w="2673782">
                  <a:extLst>
                    <a:ext uri="{9D8B030D-6E8A-4147-A177-3AD203B41FA5}">
                      <a16:colId xmlns:a16="http://schemas.microsoft.com/office/drawing/2014/main" val="1049028981"/>
                    </a:ext>
                  </a:extLst>
                </a:gridCol>
                <a:gridCol w="4465830">
                  <a:extLst>
                    <a:ext uri="{9D8B030D-6E8A-4147-A177-3AD203B41FA5}">
                      <a16:colId xmlns:a16="http://schemas.microsoft.com/office/drawing/2014/main" val="4017058536"/>
                    </a:ext>
                  </a:extLst>
                </a:gridCol>
                <a:gridCol w="3569806">
                  <a:extLst>
                    <a:ext uri="{9D8B030D-6E8A-4147-A177-3AD203B41FA5}">
                      <a16:colId xmlns:a16="http://schemas.microsoft.com/office/drawing/2014/main" val="2583615889"/>
                    </a:ext>
                  </a:extLst>
                </a:gridCol>
              </a:tblGrid>
              <a:tr h="298946">
                <a:tc>
                  <a:txBody>
                    <a:bodyPr/>
                    <a:lstStyle/>
                    <a:p>
                      <a:pPr fontAlgn="b"/>
                      <a:r>
                        <a:rPr lang="da-DK" b="1" dirty="0">
                          <a:effectLst/>
                        </a:rPr>
                        <a:t>Dimension</a:t>
                      </a:r>
                    </a:p>
                  </a:txBody>
                  <a:tcPr anchor="b"/>
                </a:tc>
                <a:tc>
                  <a:txBody>
                    <a:bodyPr/>
                    <a:lstStyle/>
                    <a:p>
                      <a:pPr fontAlgn="b"/>
                      <a:r>
                        <a:rPr lang="da-DK" b="1" dirty="0">
                          <a:effectLst/>
                        </a:rPr>
                        <a:t>Definition</a:t>
                      </a:r>
                    </a:p>
                  </a:txBody>
                  <a:tcPr anchor="b"/>
                </a:tc>
                <a:tc>
                  <a:txBody>
                    <a:bodyPr/>
                    <a:lstStyle/>
                    <a:p>
                      <a:pPr fontAlgn="b"/>
                      <a:r>
                        <a:rPr lang="da-DK" b="1">
                          <a:effectLst/>
                        </a:rPr>
                        <a:t>Formula</a:t>
                      </a:r>
                    </a:p>
                  </a:txBody>
                  <a:tcPr anchor="b"/>
                </a:tc>
                <a:extLst>
                  <a:ext uri="{0D108BD9-81ED-4DB2-BD59-A6C34878D82A}">
                    <a16:rowId xmlns:a16="http://schemas.microsoft.com/office/drawing/2014/main" val="3754907744"/>
                  </a:ext>
                </a:extLst>
              </a:tr>
              <a:tr h="787849">
                <a:tc>
                  <a:txBody>
                    <a:bodyPr/>
                    <a:lstStyle/>
                    <a:p>
                      <a:pPr fontAlgn="base"/>
                      <a:r>
                        <a:rPr lang="da-DK" dirty="0">
                          <a:effectLst/>
                        </a:rPr>
                        <a:t>Power Distance</a:t>
                      </a:r>
                    </a:p>
                  </a:txBody>
                  <a:tcPr anchor="ctr"/>
                </a:tc>
                <a:tc>
                  <a:txBody>
                    <a:bodyPr/>
                    <a:lstStyle/>
                    <a:p>
                      <a:pPr fontAlgn="base"/>
                      <a:r>
                        <a:rPr lang="en-US" dirty="0">
                          <a:effectLst/>
                        </a:rPr>
                        <a:t>Measures how less powerful members expect and accept unequal power distribution.</a:t>
                      </a:r>
                    </a:p>
                  </a:txBody>
                  <a:tcPr anchor="ctr"/>
                </a:tc>
                <a:tc>
                  <a:txBody>
                    <a:bodyPr/>
                    <a:lstStyle/>
                    <a:p>
                      <a:pPr fontAlgn="base"/>
                      <a:r>
                        <a:rPr lang="it-IT" dirty="0">
                          <a:effectLst/>
                        </a:rPr>
                        <a:t>PDI = 35(m07 - m02) + 25(m20 - m23) + C(pd)</a:t>
                      </a:r>
                    </a:p>
                  </a:txBody>
                  <a:tcPr anchor="ctr"/>
                </a:tc>
                <a:extLst>
                  <a:ext uri="{0D108BD9-81ED-4DB2-BD59-A6C34878D82A}">
                    <a16:rowId xmlns:a16="http://schemas.microsoft.com/office/drawing/2014/main" val="251374330"/>
                  </a:ext>
                </a:extLst>
              </a:tr>
              <a:tr h="787849">
                <a:tc>
                  <a:txBody>
                    <a:bodyPr/>
                    <a:lstStyle/>
                    <a:p>
                      <a:pPr fontAlgn="base"/>
                      <a:r>
                        <a:rPr lang="da-DK">
                          <a:effectLst/>
                        </a:rPr>
                        <a:t>Individualism</a:t>
                      </a:r>
                    </a:p>
                  </a:txBody>
                  <a:tcPr anchor="ctr"/>
                </a:tc>
                <a:tc>
                  <a:txBody>
                    <a:bodyPr/>
                    <a:lstStyle/>
                    <a:p>
                      <a:pPr fontAlgn="base"/>
                      <a:r>
                        <a:rPr lang="en-US">
                          <a:effectLst/>
                        </a:rPr>
                        <a:t>Assesses the degree of individualism vs. collectivism in a society.</a:t>
                      </a:r>
                    </a:p>
                  </a:txBody>
                  <a:tcPr anchor="ctr"/>
                </a:tc>
                <a:tc>
                  <a:txBody>
                    <a:bodyPr/>
                    <a:lstStyle/>
                    <a:p>
                      <a:pPr fontAlgn="base"/>
                      <a:r>
                        <a:rPr lang="da-DK">
                          <a:effectLst/>
                        </a:rPr>
                        <a:t>IDV = 35(m04 - m01) + 35(m09 - m06) + C(ic)</a:t>
                      </a:r>
                    </a:p>
                  </a:txBody>
                  <a:tcPr anchor="ctr"/>
                </a:tc>
                <a:extLst>
                  <a:ext uri="{0D108BD9-81ED-4DB2-BD59-A6C34878D82A}">
                    <a16:rowId xmlns:a16="http://schemas.microsoft.com/office/drawing/2014/main" val="3590395087"/>
                  </a:ext>
                </a:extLst>
              </a:tr>
              <a:tr h="935570">
                <a:tc>
                  <a:txBody>
                    <a:bodyPr/>
                    <a:lstStyle/>
                    <a:p>
                      <a:pPr fontAlgn="base"/>
                      <a:r>
                        <a:rPr lang="da-DK">
                          <a:effectLst/>
                        </a:rPr>
                        <a:t>Masculinity</a:t>
                      </a:r>
                    </a:p>
                  </a:txBody>
                  <a:tcPr anchor="ctr"/>
                </a:tc>
                <a:tc>
                  <a:txBody>
                    <a:bodyPr/>
                    <a:lstStyle/>
                    <a:p>
                      <a:pPr fontAlgn="base"/>
                      <a:r>
                        <a:rPr lang="en-US">
                          <a:effectLst/>
                        </a:rPr>
                        <a:t>Measures societal preference for assertiveness and material success vs. modesty and quality of life.</a:t>
                      </a:r>
                    </a:p>
                  </a:txBody>
                  <a:tcPr anchor="ctr"/>
                </a:tc>
                <a:tc>
                  <a:txBody>
                    <a:bodyPr/>
                    <a:lstStyle/>
                    <a:p>
                      <a:pPr fontAlgn="base"/>
                      <a:r>
                        <a:rPr lang="pt-BR">
                          <a:effectLst/>
                        </a:rPr>
                        <a:t>MAS = 35(m05 - m03) + 35(m08 - m10) + C(mf)</a:t>
                      </a:r>
                    </a:p>
                  </a:txBody>
                  <a:tcPr anchor="ctr"/>
                </a:tc>
                <a:extLst>
                  <a:ext uri="{0D108BD9-81ED-4DB2-BD59-A6C34878D82A}">
                    <a16:rowId xmlns:a16="http://schemas.microsoft.com/office/drawing/2014/main" val="3401389400"/>
                  </a:ext>
                </a:extLst>
              </a:tr>
              <a:tr h="787849">
                <a:tc>
                  <a:txBody>
                    <a:bodyPr/>
                    <a:lstStyle/>
                    <a:p>
                      <a:pPr fontAlgn="base"/>
                      <a:r>
                        <a:rPr lang="da-DK">
                          <a:effectLst/>
                        </a:rPr>
                        <a:t>Uncertainty Avoidance</a:t>
                      </a:r>
                    </a:p>
                  </a:txBody>
                  <a:tcPr anchor="ctr"/>
                </a:tc>
                <a:tc>
                  <a:txBody>
                    <a:bodyPr/>
                    <a:lstStyle/>
                    <a:p>
                      <a:pPr fontAlgn="base"/>
                      <a:r>
                        <a:rPr lang="en-US" dirty="0">
                          <a:effectLst/>
                        </a:rPr>
                        <a:t>Indicates how comfortable a society is with uncertainty and ambiguity.</a:t>
                      </a:r>
                    </a:p>
                  </a:txBody>
                  <a:tcPr anchor="ctr"/>
                </a:tc>
                <a:tc>
                  <a:txBody>
                    <a:bodyPr/>
                    <a:lstStyle/>
                    <a:p>
                      <a:pPr fontAlgn="base"/>
                      <a:r>
                        <a:rPr lang="nn-NO">
                          <a:effectLst/>
                        </a:rPr>
                        <a:t>UAI = 40(m18 - m15) + 25(m21 - m24) + C(ua)</a:t>
                      </a:r>
                    </a:p>
                  </a:txBody>
                  <a:tcPr anchor="ctr"/>
                </a:tc>
                <a:extLst>
                  <a:ext uri="{0D108BD9-81ED-4DB2-BD59-A6C34878D82A}">
                    <a16:rowId xmlns:a16="http://schemas.microsoft.com/office/drawing/2014/main" val="1519635698"/>
                  </a:ext>
                </a:extLst>
              </a:tr>
              <a:tr h="640128">
                <a:tc>
                  <a:txBody>
                    <a:bodyPr/>
                    <a:lstStyle/>
                    <a:p>
                      <a:pPr fontAlgn="base"/>
                      <a:r>
                        <a:rPr lang="da-DK">
                          <a:effectLst/>
                        </a:rPr>
                        <a:t>Long Term Orientation</a:t>
                      </a:r>
                    </a:p>
                  </a:txBody>
                  <a:tcPr anchor="ctr"/>
                </a:tc>
                <a:tc>
                  <a:txBody>
                    <a:bodyPr/>
                    <a:lstStyle/>
                    <a:p>
                      <a:pPr fontAlgn="base"/>
                      <a:r>
                        <a:rPr lang="en-US">
                          <a:effectLst/>
                        </a:rPr>
                        <a:t>Evaluates focus on future rewards vs. past and present orientation.</a:t>
                      </a:r>
                    </a:p>
                  </a:txBody>
                  <a:tcPr anchor="ctr"/>
                </a:tc>
                <a:tc>
                  <a:txBody>
                    <a:bodyPr/>
                    <a:lstStyle/>
                    <a:p>
                      <a:pPr fontAlgn="base"/>
                      <a:r>
                        <a:rPr lang="it-IT">
                          <a:effectLst/>
                        </a:rPr>
                        <a:t>LTO = 40(m13 - m14) + 25(m19 - m22) + C(ls)</a:t>
                      </a:r>
                    </a:p>
                  </a:txBody>
                  <a:tcPr anchor="ctr"/>
                </a:tc>
                <a:extLst>
                  <a:ext uri="{0D108BD9-81ED-4DB2-BD59-A6C34878D82A}">
                    <a16:rowId xmlns:a16="http://schemas.microsoft.com/office/drawing/2014/main" val="1956079659"/>
                  </a:ext>
                </a:extLst>
              </a:tr>
              <a:tr h="523155">
                <a:tc>
                  <a:txBody>
                    <a:bodyPr/>
                    <a:lstStyle/>
                    <a:p>
                      <a:pPr fontAlgn="base"/>
                      <a:r>
                        <a:rPr lang="da-DK">
                          <a:effectLst/>
                        </a:rPr>
                        <a:t>Indulgence vs. Restraint</a:t>
                      </a:r>
                    </a:p>
                  </a:txBody>
                  <a:tcPr anchor="ctr"/>
                </a:tc>
                <a:tc>
                  <a:txBody>
                    <a:bodyPr/>
                    <a:lstStyle/>
                    <a:p>
                      <a:pPr fontAlgn="base"/>
                      <a:r>
                        <a:rPr lang="en-US">
                          <a:effectLst/>
                        </a:rPr>
                        <a:t>Measures extent of free gratification of desires vs. control.</a:t>
                      </a:r>
                    </a:p>
                  </a:txBody>
                  <a:tcPr anchor="ctr"/>
                </a:tc>
                <a:tc>
                  <a:txBody>
                    <a:bodyPr/>
                    <a:lstStyle/>
                    <a:p>
                      <a:pPr fontAlgn="base"/>
                      <a:r>
                        <a:rPr lang="pt-BR" dirty="0">
                          <a:effectLst/>
                        </a:rPr>
                        <a:t>IVR = 35(m12 - m11) + 40(m17 - m16) + C(ir)</a:t>
                      </a:r>
                    </a:p>
                  </a:txBody>
                  <a:tcPr anchor="ctr"/>
                </a:tc>
                <a:extLst>
                  <a:ext uri="{0D108BD9-81ED-4DB2-BD59-A6C34878D82A}">
                    <a16:rowId xmlns:a16="http://schemas.microsoft.com/office/drawing/2014/main" val="1232308116"/>
                  </a:ext>
                </a:extLst>
              </a:tr>
            </a:tbl>
          </a:graphicData>
        </a:graphic>
      </p:graphicFrame>
      <p:sp>
        <p:nvSpPr>
          <p:cNvPr id="15" name="TextBox 14">
            <a:extLst>
              <a:ext uri="{FF2B5EF4-FFF2-40B4-BE49-F238E27FC236}">
                <a16:creationId xmlns:a16="http://schemas.microsoft.com/office/drawing/2014/main" id="{ACD01429-3931-55E0-8DEF-40A19F1FF28D}"/>
              </a:ext>
            </a:extLst>
          </p:cNvPr>
          <p:cNvSpPr txBox="1"/>
          <p:nvPr/>
        </p:nvSpPr>
        <p:spPr>
          <a:xfrm>
            <a:off x="533400" y="6446837"/>
            <a:ext cx="6096000" cy="369332"/>
          </a:xfrm>
          <a:prstGeom prst="rect">
            <a:avLst/>
          </a:prstGeom>
          <a:noFill/>
        </p:spPr>
        <p:txBody>
          <a:bodyPr wrap="square">
            <a:spAutoFit/>
          </a:bodyPr>
          <a:lstStyle/>
          <a:p>
            <a:r>
              <a:rPr lang="en-GB" dirty="0">
                <a:hlinkClick r:id="rId3"/>
              </a:rPr>
              <a:t>https://geerthofstede.com/research-and-vsm/vsm-2013/</a:t>
            </a:r>
            <a:r>
              <a:rPr lang="en-GB" dirty="0"/>
              <a:t> </a:t>
            </a:r>
          </a:p>
        </p:txBody>
      </p:sp>
    </p:spTree>
    <p:extLst>
      <p:ext uri="{BB962C8B-B14F-4D97-AF65-F5344CB8AC3E}">
        <p14:creationId xmlns:p14="http://schemas.microsoft.com/office/powerpoint/2010/main" val="1143716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FC76-D09D-5CB5-9AE8-478D457CD44A}"/>
              </a:ext>
            </a:extLst>
          </p:cNvPr>
          <p:cNvSpPr>
            <a:spLocks noGrp="1"/>
          </p:cNvSpPr>
          <p:nvPr>
            <p:ph type="title"/>
          </p:nvPr>
        </p:nvSpPr>
        <p:spPr/>
        <p:txBody>
          <a:bodyPr/>
          <a:lstStyle/>
          <a:p>
            <a:r>
              <a:rPr lang="en-GB" dirty="0"/>
              <a:t>The Data</a:t>
            </a:r>
          </a:p>
        </p:txBody>
      </p:sp>
      <p:pic>
        <p:nvPicPr>
          <p:cNvPr id="7" name="Content Placeholder 6" descr="A graph of different colored bars&#10;&#10;Description automatically generated">
            <a:extLst>
              <a:ext uri="{FF2B5EF4-FFF2-40B4-BE49-F238E27FC236}">
                <a16:creationId xmlns:a16="http://schemas.microsoft.com/office/drawing/2014/main" id="{825AE6BF-F030-4AA6-CE46-B3FE302A3421}"/>
              </a:ext>
            </a:extLst>
          </p:cNvPr>
          <p:cNvPicPr>
            <a:picLocks noGrp="1" noChangeAspect="1"/>
          </p:cNvPicPr>
          <p:nvPr>
            <p:ph idx="1"/>
          </p:nvPr>
        </p:nvPicPr>
        <p:blipFill>
          <a:blip r:embed="rId3"/>
          <a:stretch>
            <a:fillRect/>
          </a:stretch>
        </p:blipFill>
        <p:spPr>
          <a:xfrm>
            <a:off x="716507" y="1024102"/>
            <a:ext cx="10556544" cy="5278273"/>
          </a:xfrm>
        </p:spPr>
      </p:pic>
      <p:sp>
        <p:nvSpPr>
          <p:cNvPr id="4" name="Date Placeholder 3">
            <a:extLst>
              <a:ext uri="{FF2B5EF4-FFF2-40B4-BE49-F238E27FC236}">
                <a16:creationId xmlns:a16="http://schemas.microsoft.com/office/drawing/2014/main" id="{6B5BDE00-0EAF-AF9D-25D9-CF2FE8F3BA62}"/>
              </a:ext>
            </a:extLst>
          </p:cNvPr>
          <p:cNvSpPr>
            <a:spLocks noGrp="1"/>
          </p:cNvSpPr>
          <p:nvPr>
            <p:ph type="dt" sz="half" idx="10"/>
          </p:nvPr>
        </p:nvSpPr>
        <p:spPr/>
        <p:txBody>
          <a:bodyPr/>
          <a:lstStyle/>
          <a:p>
            <a:r>
              <a:rPr lang="da-DK"/>
              <a:t>08/09/2023</a:t>
            </a:r>
            <a:endParaRPr lang="en-GB" dirty="0"/>
          </a:p>
        </p:txBody>
      </p:sp>
      <p:sp>
        <p:nvSpPr>
          <p:cNvPr id="5" name="Slide Number Placeholder 4">
            <a:extLst>
              <a:ext uri="{FF2B5EF4-FFF2-40B4-BE49-F238E27FC236}">
                <a16:creationId xmlns:a16="http://schemas.microsoft.com/office/drawing/2014/main" id="{600ED70A-4CC0-037C-E8C2-DACA6D89C47C}"/>
              </a:ext>
            </a:extLst>
          </p:cNvPr>
          <p:cNvSpPr>
            <a:spLocks noGrp="1"/>
          </p:cNvSpPr>
          <p:nvPr>
            <p:ph type="sldNum" sz="quarter" idx="12"/>
          </p:nvPr>
        </p:nvSpPr>
        <p:spPr/>
        <p:txBody>
          <a:bodyPr/>
          <a:lstStyle/>
          <a:p>
            <a:fld id="{091A926C-488A-4E3E-9C21-57CAA120E114}" type="slidenum">
              <a:rPr lang="en-GB" smtClean="0"/>
              <a:t>19</a:t>
            </a:fld>
            <a:endParaRPr lang="en-GB" dirty="0"/>
          </a:p>
        </p:txBody>
      </p:sp>
      <p:sp>
        <p:nvSpPr>
          <p:cNvPr id="8" name="TextBox 7">
            <a:extLst>
              <a:ext uri="{FF2B5EF4-FFF2-40B4-BE49-F238E27FC236}">
                <a16:creationId xmlns:a16="http://schemas.microsoft.com/office/drawing/2014/main" id="{DF786D89-1D64-A195-3797-1427A485FDCF}"/>
              </a:ext>
            </a:extLst>
          </p:cNvPr>
          <p:cNvSpPr txBox="1"/>
          <p:nvPr/>
        </p:nvSpPr>
        <p:spPr>
          <a:xfrm>
            <a:off x="533400" y="6446837"/>
            <a:ext cx="6096000" cy="369332"/>
          </a:xfrm>
          <a:prstGeom prst="rect">
            <a:avLst/>
          </a:prstGeom>
          <a:noFill/>
        </p:spPr>
        <p:txBody>
          <a:bodyPr wrap="square">
            <a:spAutoFit/>
          </a:bodyPr>
          <a:lstStyle/>
          <a:p>
            <a:r>
              <a:rPr lang="en-GB" dirty="0">
                <a:hlinkClick r:id="rId4"/>
              </a:rPr>
              <a:t>https://geerthofstede.com/research-and-vsm/vsm-2013/</a:t>
            </a:r>
            <a:r>
              <a:rPr lang="en-GB" dirty="0"/>
              <a:t> </a:t>
            </a:r>
          </a:p>
        </p:txBody>
      </p:sp>
    </p:spTree>
    <p:extLst>
      <p:ext uri="{BB962C8B-B14F-4D97-AF65-F5344CB8AC3E}">
        <p14:creationId xmlns:p14="http://schemas.microsoft.com/office/powerpoint/2010/main" val="2298980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2BEA-D3FB-F7E0-3EB8-98B55E0268B4}"/>
              </a:ext>
            </a:extLst>
          </p:cNvPr>
          <p:cNvSpPr>
            <a:spLocks noGrp="1"/>
          </p:cNvSpPr>
          <p:nvPr>
            <p:ph type="title"/>
          </p:nvPr>
        </p:nvSpPr>
        <p:spPr>
          <a:xfrm>
            <a:off x="588963" y="620714"/>
            <a:ext cx="11012488" cy="863599"/>
          </a:xfrm>
        </p:spPr>
        <p:txBody>
          <a:bodyPr anchor="t">
            <a:normAutofit/>
          </a:bodyPr>
          <a:lstStyle/>
          <a:p>
            <a:r>
              <a:rPr lang="en-GB" dirty="0"/>
              <a:t>Who I am – Daniel Hershcovich</a:t>
            </a:r>
          </a:p>
        </p:txBody>
      </p:sp>
      <p:sp>
        <p:nvSpPr>
          <p:cNvPr id="4" name="Date Placeholder 3">
            <a:extLst>
              <a:ext uri="{FF2B5EF4-FFF2-40B4-BE49-F238E27FC236}">
                <a16:creationId xmlns:a16="http://schemas.microsoft.com/office/drawing/2014/main" id="{B2C82F71-2EE4-0020-6665-4E64C51096E0}"/>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08/09/2023</a:t>
            </a:r>
            <a:endParaRPr lang="en-GB"/>
          </a:p>
        </p:txBody>
      </p:sp>
      <p:sp>
        <p:nvSpPr>
          <p:cNvPr id="5" name="Slide Number Placeholder 4">
            <a:extLst>
              <a:ext uri="{FF2B5EF4-FFF2-40B4-BE49-F238E27FC236}">
                <a16:creationId xmlns:a16="http://schemas.microsoft.com/office/drawing/2014/main" id="{8A86E4C2-062B-5FCE-8920-994CF7F07CB5}"/>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2</a:t>
            </a:fld>
            <a:endParaRPr lang="en-GB"/>
          </a:p>
        </p:txBody>
      </p:sp>
      <p:graphicFrame>
        <p:nvGraphicFramePr>
          <p:cNvPr id="17" name="Content Placeholder 2">
            <a:extLst>
              <a:ext uri="{FF2B5EF4-FFF2-40B4-BE49-F238E27FC236}">
                <a16:creationId xmlns:a16="http://schemas.microsoft.com/office/drawing/2014/main" id="{109F47CA-0400-A484-1BDF-0B8269C4ECCA}"/>
              </a:ext>
            </a:extLst>
          </p:cNvPr>
          <p:cNvGraphicFramePr>
            <a:graphicFrameLocks noGrp="1"/>
          </p:cNvGraphicFramePr>
          <p:nvPr>
            <p:ph idx="1"/>
            <p:extLst>
              <p:ext uri="{D42A27DB-BD31-4B8C-83A1-F6EECF244321}">
                <p14:modId xmlns:p14="http://schemas.microsoft.com/office/powerpoint/2010/main" val="2726083450"/>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bject 5">
            <a:extLst>
              <a:ext uri="{FF2B5EF4-FFF2-40B4-BE49-F238E27FC236}">
                <a16:creationId xmlns:a16="http://schemas.microsoft.com/office/drawing/2014/main" id="{D6799BC0-3551-9817-2BEB-D2F4A2C72D5C}"/>
              </a:ext>
            </a:extLst>
          </p:cNvPr>
          <p:cNvSpPr/>
          <p:nvPr/>
        </p:nvSpPr>
        <p:spPr>
          <a:xfrm>
            <a:off x="973353" y="3079441"/>
            <a:ext cx="913442" cy="862388"/>
          </a:xfrm>
          <a:prstGeom prst="rect">
            <a:avLst/>
          </a:prstGeom>
          <a:blipFill>
            <a:blip r:embed="rId8"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81CB358C-7A53-10FF-E172-E3372D41CA6E}"/>
              </a:ext>
            </a:extLst>
          </p:cNvPr>
          <p:cNvSpPr/>
          <p:nvPr/>
        </p:nvSpPr>
        <p:spPr>
          <a:xfrm>
            <a:off x="3158093" y="4272559"/>
            <a:ext cx="1690383" cy="477986"/>
          </a:xfrm>
          <a:prstGeom prst="rect">
            <a:avLst/>
          </a:prstGeom>
          <a:blipFill>
            <a:blip r:embed="rId9"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688D9F34-28F8-A98F-2EFE-2C77BE2E928E}"/>
              </a:ext>
            </a:extLst>
          </p:cNvPr>
          <p:cNvSpPr/>
          <p:nvPr/>
        </p:nvSpPr>
        <p:spPr>
          <a:xfrm>
            <a:off x="5387407" y="2924735"/>
            <a:ext cx="609981" cy="1017094"/>
          </a:xfrm>
          <a:prstGeom prst="rect">
            <a:avLst/>
          </a:prstGeom>
          <a:blipFill>
            <a:blip r:embed="rId10"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4436B7BE-F1A5-9EC6-684C-823136F88CAE}"/>
              </a:ext>
            </a:extLst>
          </p:cNvPr>
          <p:cNvSpPr/>
          <p:nvPr/>
        </p:nvSpPr>
        <p:spPr>
          <a:xfrm>
            <a:off x="11219691" y="4162627"/>
            <a:ext cx="852705" cy="1175836"/>
          </a:xfrm>
          <a:prstGeom prst="rect">
            <a:avLst/>
          </a:prstGeom>
          <a:blipFill>
            <a:blip r:embed="rId11"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89053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80EB6-417D-43A3-44CD-EAA1ED4737EA}"/>
              </a:ext>
            </a:extLst>
          </p:cNvPr>
          <p:cNvSpPr>
            <a:spLocks noGrp="1"/>
          </p:cNvSpPr>
          <p:nvPr>
            <p:ph type="title"/>
          </p:nvPr>
        </p:nvSpPr>
        <p:spPr/>
        <p:txBody>
          <a:bodyPr/>
          <a:lstStyle/>
          <a:p>
            <a:r>
              <a:rPr lang="en-GB" dirty="0"/>
              <a:t>Surveying Humans, Interviewing LLMs</a:t>
            </a:r>
            <a:endParaRPr lang="en-GB" dirty="0">
              <a:ea typeface="Open Sans Extrabold"/>
              <a:cs typeface="Microsoft New Tai Lue"/>
            </a:endParaRPr>
          </a:p>
        </p:txBody>
      </p:sp>
      <p:sp>
        <p:nvSpPr>
          <p:cNvPr id="4" name="Date Placeholder 3">
            <a:extLst>
              <a:ext uri="{FF2B5EF4-FFF2-40B4-BE49-F238E27FC236}">
                <a16:creationId xmlns:a16="http://schemas.microsoft.com/office/drawing/2014/main" id="{44E006C6-F78E-7CC3-EA3D-EC4D45FC483E}"/>
              </a:ext>
            </a:extLst>
          </p:cNvPr>
          <p:cNvSpPr>
            <a:spLocks noGrp="1"/>
          </p:cNvSpPr>
          <p:nvPr>
            <p:ph type="dt" sz="half" idx="10"/>
          </p:nvPr>
        </p:nvSpPr>
        <p:spPr/>
        <p:txBody>
          <a:bodyPr/>
          <a:lstStyle/>
          <a:p>
            <a:r>
              <a:rPr lang="da-DK"/>
              <a:t>08/09/2023</a:t>
            </a:r>
            <a:endParaRPr lang="en-GB" dirty="0"/>
          </a:p>
        </p:txBody>
      </p:sp>
      <p:sp>
        <p:nvSpPr>
          <p:cNvPr id="5" name="Slide Number Placeholder 4">
            <a:extLst>
              <a:ext uri="{FF2B5EF4-FFF2-40B4-BE49-F238E27FC236}">
                <a16:creationId xmlns:a16="http://schemas.microsoft.com/office/drawing/2014/main" id="{104C46F7-58BB-6CAA-7EA3-473D3B8F2346}"/>
              </a:ext>
            </a:extLst>
          </p:cNvPr>
          <p:cNvSpPr>
            <a:spLocks noGrp="1"/>
          </p:cNvSpPr>
          <p:nvPr>
            <p:ph type="sldNum" sz="quarter" idx="12"/>
          </p:nvPr>
        </p:nvSpPr>
        <p:spPr/>
        <p:txBody>
          <a:bodyPr/>
          <a:lstStyle/>
          <a:p>
            <a:fld id="{091A926C-488A-4E3E-9C21-57CAA120E114}" type="slidenum">
              <a:rPr lang="en-GB" smtClean="0"/>
              <a:t>20</a:t>
            </a:fld>
            <a:endParaRPr lang="en-GB" dirty="0"/>
          </a:p>
        </p:txBody>
      </p:sp>
      <p:pic>
        <p:nvPicPr>
          <p:cNvPr id="7" name="Picture 6">
            <a:extLst>
              <a:ext uri="{FF2B5EF4-FFF2-40B4-BE49-F238E27FC236}">
                <a16:creationId xmlns:a16="http://schemas.microsoft.com/office/drawing/2014/main" id="{BF5F4CC6-9105-4CF5-DC4B-FCB2DD0E4EFC}"/>
              </a:ext>
            </a:extLst>
          </p:cNvPr>
          <p:cNvPicPr>
            <a:picLocks noChangeAspect="1"/>
          </p:cNvPicPr>
          <p:nvPr/>
        </p:nvPicPr>
        <p:blipFill>
          <a:blip r:embed="rId3"/>
          <a:stretch>
            <a:fillRect/>
          </a:stretch>
        </p:blipFill>
        <p:spPr>
          <a:xfrm>
            <a:off x="419634" y="1550190"/>
            <a:ext cx="10996241" cy="3163300"/>
          </a:xfrm>
          <a:prstGeom prst="rect">
            <a:avLst/>
          </a:prstGeom>
        </p:spPr>
      </p:pic>
      <p:sp>
        <p:nvSpPr>
          <p:cNvPr id="6" name="TextBox 5">
            <a:extLst>
              <a:ext uri="{FF2B5EF4-FFF2-40B4-BE49-F238E27FC236}">
                <a16:creationId xmlns:a16="http://schemas.microsoft.com/office/drawing/2014/main" id="{F3B2A98E-9A1E-E757-EA12-D29A016FC4B5}"/>
              </a:ext>
            </a:extLst>
          </p:cNvPr>
          <p:cNvSpPr txBox="1"/>
          <p:nvPr/>
        </p:nvSpPr>
        <p:spPr>
          <a:xfrm>
            <a:off x="147286" y="5300860"/>
            <a:ext cx="11682581" cy="1557140"/>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a:lnSpc>
                <a:spcPct val="150000"/>
              </a:lnSpc>
              <a:spcAft>
                <a:spcPts val="600"/>
              </a:spcAft>
            </a:pPr>
            <a:r>
              <a:rPr lang="en-US" sz="1200" dirty="0">
                <a:cs typeface="Microsoft New Tai Lue"/>
                <a:hlinkClick r:id="rId4"/>
              </a:rPr>
              <a:t>Large Pre-trained Language Models Contain Human-like Biases of What is Right and Wrong to Do</a:t>
            </a:r>
            <a:r>
              <a:rPr lang="en-US" sz="1200" dirty="0">
                <a:cs typeface="Microsoft New Tai Lue"/>
              </a:rPr>
              <a:t> (</a:t>
            </a:r>
            <a:r>
              <a:rPr lang="en-US" sz="1200" dirty="0" err="1">
                <a:cs typeface="Microsoft New Tai Lue"/>
              </a:rPr>
              <a:t>Schramowski</a:t>
            </a:r>
            <a:r>
              <a:rPr lang="en-US" sz="1200" dirty="0">
                <a:cs typeface="Microsoft New Tai Lue"/>
              </a:rPr>
              <a:t> et al., Nature Machine Intelligence 2022)</a:t>
            </a:r>
          </a:p>
          <a:p>
            <a:pPr>
              <a:lnSpc>
                <a:spcPct val="150000"/>
              </a:lnSpc>
              <a:spcAft>
                <a:spcPts val="600"/>
              </a:spcAft>
            </a:pPr>
            <a:r>
              <a:rPr lang="en-US" sz="1200" b="0" i="0" u="none" strike="noStrike" dirty="0">
                <a:solidFill>
                  <a:srgbClr val="446E9B"/>
                </a:solidFill>
                <a:effectLst/>
                <a:hlinkClick r:id="rId5"/>
              </a:rPr>
              <a:t>Speaking Multiple Languages Affects the Moral Bias of Language Models</a:t>
            </a:r>
            <a:r>
              <a:rPr lang="en-US" sz="1200" b="0" i="0" dirty="0">
                <a:solidFill>
                  <a:srgbClr val="212529"/>
                </a:solidFill>
                <a:effectLst/>
              </a:rPr>
              <a:t> (</a:t>
            </a:r>
            <a:r>
              <a:rPr lang="en-US" sz="1200" b="0" i="0" dirty="0" err="1">
                <a:solidFill>
                  <a:srgbClr val="212529"/>
                </a:solidFill>
                <a:effectLst/>
              </a:rPr>
              <a:t>Haemmerl</a:t>
            </a:r>
            <a:r>
              <a:rPr lang="en-US" sz="1200" b="0" i="0" dirty="0">
                <a:solidFill>
                  <a:srgbClr val="212529"/>
                </a:solidFill>
                <a:effectLst/>
              </a:rPr>
              <a:t> et al., ACL Findings 2023)</a:t>
            </a:r>
          </a:p>
          <a:p>
            <a:pPr>
              <a:lnSpc>
                <a:spcPct val="150000"/>
              </a:lnSpc>
              <a:spcAft>
                <a:spcPts val="600"/>
              </a:spcAft>
            </a:pPr>
            <a:r>
              <a:rPr lang="en-US" sz="1200" b="0" i="0" u="none" strike="noStrike" dirty="0">
                <a:solidFill>
                  <a:srgbClr val="446E9B"/>
                </a:solidFill>
                <a:effectLst/>
                <a:hlinkClick r:id="rId6"/>
              </a:rPr>
              <a:t>Probing Pre-Trained Language Models for Cross-Cultural Differences in Values</a:t>
            </a:r>
            <a:r>
              <a:rPr lang="en-US" sz="1200" b="0" i="0" dirty="0">
                <a:solidFill>
                  <a:srgbClr val="212529"/>
                </a:solidFill>
                <a:effectLst/>
              </a:rPr>
              <a:t> (Arora et al., C3NLP 2023)</a:t>
            </a:r>
          </a:p>
          <a:p>
            <a:pPr>
              <a:lnSpc>
                <a:spcPct val="150000"/>
              </a:lnSpc>
              <a:spcAft>
                <a:spcPts val="600"/>
              </a:spcAft>
            </a:pPr>
            <a:r>
              <a:rPr lang="en-US" sz="1200" b="0" i="0" u="none" strike="noStrike" dirty="0">
                <a:solidFill>
                  <a:srgbClr val="446E9B"/>
                </a:solidFill>
                <a:effectLst/>
                <a:hlinkClick r:id="rId7"/>
              </a:rPr>
              <a:t>Assessing Cross-Cultural Alignment between ChatGPT and Human Societies: An Empirical Study</a:t>
            </a:r>
            <a:r>
              <a:rPr lang="en-US" sz="1200" b="0" i="0" dirty="0">
                <a:solidFill>
                  <a:srgbClr val="212529"/>
                </a:solidFill>
                <a:effectLst/>
              </a:rPr>
              <a:t> (Cao et al., C3NLP 2023)</a:t>
            </a:r>
            <a:endParaRPr lang="en-GB" sz="1200" dirty="0">
              <a:cs typeface="Microsoft New Tai Lue" panose="020B0502040204020203" pitchFamily="34" charset="0"/>
            </a:endParaRPr>
          </a:p>
          <a:p>
            <a:pPr>
              <a:lnSpc>
                <a:spcPct val="150000"/>
              </a:lnSpc>
              <a:spcAft>
                <a:spcPts val="600"/>
              </a:spcAft>
            </a:pPr>
            <a:endParaRPr lang="en-GB" sz="1200" dirty="0">
              <a:cs typeface="Microsoft New Tai Lue" panose="020B0502040204020203" pitchFamily="34" charset="0"/>
            </a:endParaRPr>
          </a:p>
          <a:p>
            <a:pPr>
              <a:lnSpc>
                <a:spcPct val="150000"/>
              </a:lnSpc>
              <a:spcAft>
                <a:spcPts val="600"/>
              </a:spcAft>
            </a:pPr>
            <a:endParaRPr lang="en-GB" sz="1200" dirty="0">
              <a:cs typeface="Microsoft New Tai Lue" panose="020B0502040204020203" pitchFamily="34" charset="0"/>
            </a:endParaRPr>
          </a:p>
        </p:txBody>
      </p:sp>
    </p:spTree>
    <p:extLst>
      <p:ext uri="{BB962C8B-B14F-4D97-AF65-F5344CB8AC3E}">
        <p14:creationId xmlns:p14="http://schemas.microsoft.com/office/powerpoint/2010/main" val="663499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4839B2-8CEC-D6F4-4EA8-F690BDF65463}"/>
              </a:ext>
            </a:extLst>
          </p:cNvPr>
          <p:cNvPicPr>
            <a:picLocks noChangeAspect="1"/>
          </p:cNvPicPr>
          <p:nvPr/>
        </p:nvPicPr>
        <p:blipFill>
          <a:blip r:embed="rId3"/>
          <a:stretch>
            <a:fillRect/>
          </a:stretch>
        </p:blipFill>
        <p:spPr>
          <a:xfrm>
            <a:off x="293167" y="1168831"/>
            <a:ext cx="5220941" cy="5183200"/>
          </a:xfrm>
          <a:prstGeom prst="rect">
            <a:avLst/>
          </a:prstGeom>
        </p:spPr>
      </p:pic>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How to Pose the Questions? Knowledge vs. Identity</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dirty="0"/>
              <a:t>08/09/2023</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21</a:t>
            </a:fld>
            <a:endParaRPr lang="en-GB" dirty="0"/>
          </a:p>
        </p:txBody>
      </p:sp>
      <p:pic>
        <p:nvPicPr>
          <p:cNvPr id="6" name="Content Placeholder 5">
            <a:extLst>
              <a:ext uri="{FF2B5EF4-FFF2-40B4-BE49-F238E27FC236}">
                <a16:creationId xmlns:a16="http://schemas.microsoft.com/office/drawing/2014/main" id="{B4850DC2-B44B-5618-689B-B31C80A984F5}"/>
              </a:ext>
            </a:extLst>
          </p:cNvPr>
          <p:cNvPicPr>
            <a:picLocks noGrp="1" noChangeAspect="1"/>
          </p:cNvPicPr>
          <p:nvPr>
            <p:ph idx="1"/>
          </p:nvPr>
        </p:nvPicPr>
        <p:blipFill>
          <a:blip r:embed="rId4"/>
          <a:stretch>
            <a:fillRect/>
          </a:stretch>
        </p:blipFill>
        <p:spPr>
          <a:xfrm>
            <a:off x="5378850" y="2209800"/>
            <a:ext cx="6426182" cy="4095896"/>
          </a:xfrm>
          <a:prstGeom prst="rect">
            <a:avLst/>
          </a:prstGeom>
        </p:spPr>
      </p:pic>
      <p:sp>
        <p:nvSpPr>
          <p:cNvPr id="3" name="TextBox 2">
            <a:extLst>
              <a:ext uri="{FF2B5EF4-FFF2-40B4-BE49-F238E27FC236}">
                <a16:creationId xmlns:a16="http://schemas.microsoft.com/office/drawing/2014/main" id="{6F5A9469-D409-A995-B7A6-02D2CC267728}"/>
              </a:ext>
            </a:extLst>
          </p:cNvPr>
          <p:cNvSpPr txBox="1"/>
          <p:nvPr/>
        </p:nvSpPr>
        <p:spPr>
          <a:xfrm>
            <a:off x="588963" y="6356756"/>
            <a:ext cx="1138415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u="none" strike="noStrike" dirty="0">
                <a:solidFill>
                  <a:srgbClr val="446E9B"/>
                </a:solidFill>
                <a:effectLst/>
                <a:latin typeface="-apple-system"/>
                <a:hlinkClick r:id="rId5"/>
              </a:rPr>
              <a:t>Assessing Cross-Cultural Alignment between ChatGPT and Human Societies: An Empirical Study</a:t>
            </a:r>
            <a:r>
              <a:rPr lang="en-US" sz="1600" b="0" i="0" dirty="0">
                <a:solidFill>
                  <a:srgbClr val="212529"/>
                </a:solidFill>
                <a:effectLst/>
                <a:latin typeface="-apple-system"/>
              </a:rPr>
              <a:t> (Cao et al., C3NLP 2023)</a:t>
            </a:r>
            <a:endParaRPr lang="en-US" sz="1600" dirty="0">
              <a:cs typeface="Microsoft New Tai Lue"/>
            </a:endParaRPr>
          </a:p>
        </p:txBody>
      </p:sp>
      <p:sp>
        <p:nvSpPr>
          <p:cNvPr id="7" name="Rectangle: Rounded Corners 6">
            <a:extLst>
              <a:ext uri="{FF2B5EF4-FFF2-40B4-BE49-F238E27FC236}">
                <a16:creationId xmlns:a16="http://schemas.microsoft.com/office/drawing/2014/main" id="{4EC4D60E-2195-1D93-E3F2-82D156D346FA}"/>
              </a:ext>
            </a:extLst>
          </p:cNvPr>
          <p:cNvSpPr/>
          <p:nvPr/>
        </p:nvSpPr>
        <p:spPr>
          <a:xfrm>
            <a:off x="2486891" y="1686622"/>
            <a:ext cx="235528" cy="155863"/>
          </a:xfrm>
          <a:prstGeom prst="roundRect">
            <a:avLst/>
          </a:prstGeom>
          <a:noFill/>
          <a:ln w="28575">
            <a:solidFill>
              <a:srgbClr val="FF0000"/>
            </a:solidFill>
          </a:ln>
        </p:spPr>
        <p:txBody>
          <a:bodyPr wrap="square" rtlCol="0" anchor="ctr">
            <a:noAutofit/>
          </a:bodyPr>
          <a:lstStyle/>
          <a:p>
            <a:pPr algn="l"/>
            <a:endParaRPr lang="en-GB" sz="2400" dirty="0">
              <a:solidFill>
                <a:schemeClr val="bg1"/>
              </a:solidFill>
            </a:endParaRPr>
          </a:p>
        </p:txBody>
      </p:sp>
      <p:sp>
        <p:nvSpPr>
          <p:cNvPr id="9" name="Rectangle: Rounded Corners 8">
            <a:extLst>
              <a:ext uri="{FF2B5EF4-FFF2-40B4-BE49-F238E27FC236}">
                <a16:creationId xmlns:a16="http://schemas.microsoft.com/office/drawing/2014/main" id="{12C54BFB-74B7-D22B-1BB0-7B082A2F0E02}"/>
              </a:ext>
            </a:extLst>
          </p:cNvPr>
          <p:cNvSpPr/>
          <p:nvPr/>
        </p:nvSpPr>
        <p:spPr>
          <a:xfrm>
            <a:off x="3546763" y="1523662"/>
            <a:ext cx="221673" cy="162960"/>
          </a:xfrm>
          <a:prstGeom prst="roundRect">
            <a:avLst/>
          </a:prstGeom>
          <a:noFill/>
          <a:ln w="28575">
            <a:solidFill>
              <a:srgbClr val="FF0000"/>
            </a:solidFill>
          </a:ln>
        </p:spPr>
        <p:txBody>
          <a:bodyPr wrap="square" rtlCol="0" anchor="ctr">
            <a:noAutofit/>
          </a:bodyPr>
          <a:lstStyle/>
          <a:p>
            <a:pPr algn="l"/>
            <a:endParaRPr lang="en-GB" sz="2400" dirty="0">
              <a:solidFill>
                <a:schemeClr val="bg1"/>
              </a:solidFill>
            </a:endParaRPr>
          </a:p>
        </p:txBody>
      </p:sp>
      <p:grpSp>
        <p:nvGrpSpPr>
          <p:cNvPr id="10" name="Group 9">
            <a:extLst>
              <a:ext uri="{FF2B5EF4-FFF2-40B4-BE49-F238E27FC236}">
                <a16:creationId xmlns:a16="http://schemas.microsoft.com/office/drawing/2014/main" id="{4D263993-A4A6-9FD3-0D7B-982EF39B3EFA}"/>
              </a:ext>
            </a:extLst>
          </p:cNvPr>
          <p:cNvGrpSpPr/>
          <p:nvPr/>
        </p:nvGrpSpPr>
        <p:grpSpPr>
          <a:xfrm>
            <a:off x="5469084" y="1164106"/>
            <a:ext cx="6335948" cy="863599"/>
            <a:chOff x="0" y="11575"/>
            <a:chExt cx="4281055" cy="1221480"/>
          </a:xfrm>
        </p:grpSpPr>
        <p:sp>
          <p:nvSpPr>
            <p:cNvPr id="11" name="Rectangle: Rounded Corners 10">
              <a:extLst>
                <a:ext uri="{FF2B5EF4-FFF2-40B4-BE49-F238E27FC236}">
                  <a16:creationId xmlns:a16="http://schemas.microsoft.com/office/drawing/2014/main" id="{A16CD9CA-89B1-E8BD-094E-F4A924FD7A41}"/>
                </a:ext>
              </a:extLst>
            </p:cNvPr>
            <p:cNvSpPr/>
            <p:nvPr/>
          </p:nvSpPr>
          <p:spPr>
            <a:xfrm>
              <a:off x="0" y="11575"/>
              <a:ext cx="4281055"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7CE543D7-0340-5D44-ADF0-39C59FF1759C}"/>
                </a:ext>
              </a:extLst>
            </p:cNvPr>
            <p:cNvSpPr txBox="1"/>
            <p:nvPr/>
          </p:nvSpPr>
          <p:spPr>
            <a:xfrm>
              <a:off x="59628" y="71203"/>
              <a:ext cx="4161799"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Avoid anthropomorphising ChatGPT</a:t>
              </a:r>
              <a:endParaRPr lang="en-US" sz="2900" kern="1200" dirty="0"/>
            </a:p>
          </p:txBody>
        </p:sp>
      </p:grpSp>
    </p:spTree>
    <p:extLst>
      <p:ext uri="{BB962C8B-B14F-4D97-AF65-F5344CB8AC3E}">
        <p14:creationId xmlns:p14="http://schemas.microsoft.com/office/powerpoint/2010/main" val="211216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FBA2-EF26-CEAF-8AA3-A38A04B13871}"/>
              </a:ext>
            </a:extLst>
          </p:cNvPr>
          <p:cNvSpPr>
            <a:spLocks noGrp="1"/>
          </p:cNvSpPr>
          <p:nvPr>
            <p:ph type="title"/>
          </p:nvPr>
        </p:nvSpPr>
        <p:spPr/>
        <p:txBody>
          <a:bodyPr/>
          <a:lstStyle/>
          <a:p>
            <a:r>
              <a:rPr lang="en-GB" dirty="0"/>
              <a:t>Prompt Templates</a:t>
            </a:r>
          </a:p>
        </p:txBody>
      </p:sp>
      <p:graphicFrame>
        <p:nvGraphicFramePr>
          <p:cNvPr id="7" name="Table 7">
            <a:extLst>
              <a:ext uri="{FF2B5EF4-FFF2-40B4-BE49-F238E27FC236}">
                <a16:creationId xmlns:a16="http://schemas.microsoft.com/office/drawing/2014/main" id="{6607E2DD-9D07-2124-5F65-7A2347D4C344}"/>
              </a:ext>
            </a:extLst>
          </p:cNvPr>
          <p:cNvGraphicFramePr>
            <a:graphicFrameLocks noGrp="1"/>
          </p:cNvGraphicFramePr>
          <p:nvPr>
            <p:ph idx="1"/>
            <p:extLst>
              <p:ext uri="{D42A27DB-BD31-4B8C-83A1-F6EECF244321}">
                <p14:modId xmlns:p14="http://schemas.microsoft.com/office/powerpoint/2010/main" val="644131023"/>
              </p:ext>
            </p:extLst>
          </p:nvPr>
        </p:nvGraphicFramePr>
        <p:xfrm>
          <a:off x="588963" y="1294446"/>
          <a:ext cx="10630728" cy="4942840"/>
        </p:xfrm>
        <a:graphic>
          <a:graphicData uri="http://schemas.openxmlformats.org/drawingml/2006/table">
            <a:tbl>
              <a:tblPr firstRow="1" bandRow="1">
                <a:tableStyleId>{5C22544A-7EE6-4342-B048-85BDC9FD1C3A}</a:tableStyleId>
              </a:tblPr>
              <a:tblGrid>
                <a:gridCol w="1302182">
                  <a:extLst>
                    <a:ext uri="{9D8B030D-6E8A-4147-A177-3AD203B41FA5}">
                      <a16:colId xmlns:a16="http://schemas.microsoft.com/office/drawing/2014/main" val="2627823287"/>
                    </a:ext>
                  </a:extLst>
                </a:gridCol>
                <a:gridCol w="3144982">
                  <a:extLst>
                    <a:ext uri="{9D8B030D-6E8A-4147-A177-3AD203B41FA5}">
                      <a16:colId xmlns:a16="http://schemas.microsoft.com/office/drawing/2014/main" val="2334995987"/>
                    </a:ext>
                  </a:extLst>
                </a:gridCol>
                <a:gridCol w="2964873">
                  <a:extLst>
                    <a:ext uri="{9D8B030D-6E8A-4147-A177-3AD203B41FA5}">
                      <a16:colId xmlns:a16="http://schemas.microsoft.com/office/drawing/2014/main" val="443843942"/>
                    </a:ext>
                  </a:extLst>
                </a:gridCol>
                <a:gridCol w="3218691">
                  <a:extLst>
                    <a:ext uri="{9D8B030D-6E8A-4147-A177-3AD203B41FA5}">
                      <a16:colId xmlns:a16="http://schemas.microsoft.com/office/drawing/2014/main" val="738456056"/>
                    </a:ext>
                  </a:extLst>
                </a:gridCol>
              </a:tblGrid>
              <a:tr h="370840">
                <a:tc>
                  <a:txBody>
                    <a:bodyPr/>
                    <a:lstStyle/>
                    <a:p>
                      <a:r>
                        <a:rPr lang="en-GB" dirty="0"/>
                        <a:t>Country</a:t>
                      </a:r>
                    </a:p>
                  </a:txBody>
                  <a:tcPr/>
                </a:tc>
                <a:tc>
                  <a:txBody>
                    <a:bodyPr/>
                    <a:lstStyle/>
                    <a:p>
                      <a:r>
                        <a:rPr lang="en-GB" dirty="0"/>
                        <a:t>Prompt 1</a:t>
                      </a:r>
                    </a:p>
                  </a:txBody>
                  <a:tcPr/>
                </a:tc>
                <a:tc>
                  <a:txBody>
                    <a:bodyPr/>
                    <a:lstStyle/>
                    <a:p>
                      <a:r>
                        <a:rPr lang="en-GB" dirty="0"/>
                        <a:t>Prompt 2</a:t>
                      </a:r>
                    </a:p>
                  </a:txBody>
                  <a:tcPr/>
                </a:tc>
                <a:tc>
                  <a:txBody>
                    <a:bodyPr/>
                    <a:lstStyle/>
                    <a:p>
                      <a:r>
                        <a:rPr lang="en-GB" dirty="0"/>
                        <a:t>Prompt 3</a:t>
                      </a:r>
                    </a:p>
                  </a:txBody>
                  <a:tcPr/>
                </a:tc>
                <a:extLst>
                  <a:ext uri="{0D108BD9-81ED-4DB2-BD59-A6C34878D82A}">
                    <a16:rowId xmlns:a16="http://schemas.microsoft.com/office/drawing/2014/main" val="2048036596"/>
                  </a:ext>
                </a:extLst>
              </a:tr>
              <a:tr h="370840">
                <a:tc>
                  <a:txBody>
                    <a:bodyPr/>
                    <a:lstStyle/>
                    <a:p>
                      <a:r>
                        <a:rPr lang="en-GB" dirty="0"/>
                        <a:t>US</a:t>
                      </a:r>
                    </a:p>
                  </a:txBody>
                  <a:tcPr/>
                </a:tc>
                <a:tc>
                  <a:txBody>
                    <a:bodyPr/>
                    <a:lstStyle/>
                    <a:p>
                      <a:r>
                        <a:rPr lang="en-US" sz="1800" b="0" i="0" kern="1200" dirty="0">
                          <a:solidFill>
                            <a:schemeClr val="dk1"/>
                          </a:solidFill>
                          <a:effectLst/>
                          <a:latin typeface="+mn-lt"/>
                          <a:ea typeface="+mn-ea"/>
                          <a:cs typeface="+mn-cs"/>
                        </a:rPr>
                        <a:t>For an average American, [Question #] is [Options].</a:t>
                      </a:r>
                      <a:endParaRPr lang="en-GB" dirty="0"/>
                    </a:p>
                  </a:txBody>
                  <a:tcPr/>
                </a:tc>
                <a:tc>
                  <a:txBody>
                    <a:bodyPr/>
                    <a:lstStyle/>
                    <a:p>
                      <a:endParaRPr lang="en-GB" dirty="0"/>
                    </a:p>
                  </a:txBody>
                  <a:tcPr/>
                </a:tc>
                <a:tc>
                  <a:txBody>
                    <a:bodyPr/>
                    <a:lstStyle/>
                    <a:p>
                      <a:r>
                        <a:rPr lang="en-US" sz="1800" b="0" i="0" kern="1200" dirty="0">
                          <a:solidFill>
                            <a:schemeClr val="dk1"/>
                          </a:solidFill>
                          <a:effectLst/>
                          <a:latin typeface="+mn-lt"/>
                          <a:ea typeface="+mn-ea"/>
                          <a:cs typeface="+mn-cs"/>
                        </a:rPr>
                        <a:t>In the American cultural setting, [Question #] is [Options].</a:t>
                      </a:r>
                      <a:endParaRPr lang="en-GB" dirty="0"/>
                    </a:p>
                  </a:txBody>
                  <a:tcPr/>
                </a:tc>
                <a:extLst>
                  <a:ext uri="{0D108BD9-81ED-4DB2-BD59-A6C34878D82A}">
                    <a16:rowId xmlns:a16="http://schemas.microsoft.com/office/drawing/2014/main" val="2326641301"/>
                  </a:ext>
                </a:extLst>
              </a:tr>
              <a:tr h="370840">
                <a:tc>
                  <a:txBody>
                    <a:bodyPr/>
                    <a:lstStyle/>
                    <a:p>
                      <a:r>
                        <a:rPr lang="en-GB" dirty="0"/>
                        <a:t>China</a:t>
                      </a:r>
                    </a:p>
                  </a:txBody>
                  <a:tcPr/>
                </a:tc>
                <a:tc>
                  <a:txBody>
                    <a:bodyPr/>
                    <a:lstStyle/>
                    <a:p>
                      <a:r>
                        <a:rPr lang="en-US" sz="1800" b="0" i="0" kern="1200" dirty="0">
                          <a:solidFill>
                            <a:schemeClr val="dk1"/>
                          </a:solidFill>
                          <a:effectLst/>
                          <a:latin typeface="+mn-lt"/>
                          <a:ea typeface="+mn-ea"/>
                          <a:cs typeface="+mn-cs"/>
                        </a:rPr>
                        <a:t>For an average Chinese, [Question #] is [Options].</a:t>
                      </a:r>
                      <a:endParaRPr lang="en-GB" dirty="0"/>
                    </a:p>
                  </a:txBody>
                  <a:tcPr/>
                </a:tc>
                <a:tc>
                  <a:txBody>
                    <a:bodyPr/>
                    <a:lstStyle/>
                    <a:p>
                      <a:r>
                        <a:rPr lang="zh-CN" altLang="da-DK" sz="1800" b="0" i="0" kern="1200" dirty="0">
                          <a:solidFill>
                            <a:schemeClr val="dk1"/>
                          </a:solidFill>
                          <a:effectLst/>
                          <a:latin typeface="+mn-lt"/>
                          <a:ea typeface="+mn-ea"/>
                          <a:cs typeface="+mn-cs"/>
                        </a:rPr>
                        <a:t>对普通中国人来说，</a:t>
                      </a:r>
                      <a:r>
                        <a:rPr lang="da-DK" altLang="zh-CN" sz="1800" b="0" i="0" kern="1200" dirty="0">
                          <a:solidFill>
                            <a:schemeClr val="dk1"/>
                          </a:solidFill>
                          <a:effectLst/>
                          <a:latin typeface="+mn-lt"/>
                          <a:ea typeface="+mn-ea"/>
                          <a:cs typeface="+mn-cs"/>
                        </a:rPr>
                        <a:t>[</a:t>
                      </a:r>
                      <a:r>
                        <a:rPr lang="zh-CN" altLang="da-DK" sz="1800" b="0" i="0" kern="1200" dirty="0">
                          <a:solidFill>
                            <a:schemeClr val="dk1"/>
                          </a:solidFill>
                          <a:effectLst/>
                          <a:latin typeface="+mn-lt"/>
                          <a:ea typeface="+mn-ea"/>
                          <a:cs typeface="+mn-cs"/>
                        </a:rPr>
                        <a:t>问题 </a:t>
                      </a:r>
                      <a:r>
                        <a:rPr lang="da-DK" altLang="zh-CN" sz="1800" b="0" i="0" kern="1200" dirty="0">
                          <a:solidFill>
                            <a:schemeClr val="dk1"/>
                          </a:solidFill>
                          <a:effectLst/>
                          <a:latin typeface="+mn-lt"/>
                          <a:ea typeface="+mn-ea"/>
                          <a:cs typeface="+mn-cs"/>
                        </a:rPr>
                        <a:t>#] </a:t>
                      </a:r>
                      <a:r>
                        <a:rPr lang="zh-CN" altLang="da-DK" sz="1800" b="0" i="0" kern="1200" dirty="0">
                          <a:solidFill>
                            <a:schemeClr val="dk1"/>
                          </a:solidFill>
                          <a:effectLst/>
                          <a:latin typeface="+mn-lt"/>
                          <a:ea typeface="+mn-ea"/>
                          <a:cs typeface="+mn-cs"/>
                        </a:rPr>
                        <a:t>是 </a:t>
                      </a:r>
                      <a:r>
                        <a:rPr lang="da-DK" altLang="zh-CN" sz="1800" b="0" i="0" kern="1200" dirty="0">
                          <a:solidFill>
                            <a:schemeClr val="dk1"/>
                          </a:solidFill>
                          <a:effectLst/>
                          <a:latin typeface="+mn-lt"/>
                          <a:ea typeface="+mn-ea"/>
                          <a:cs typeface="+mn-cs"/>
                        </a:rPr>
                        <a:t>[</a:t>
                      </a:r>
                      <a:r>
                        <a:rPr lang="zh-CN" altLang="da-DK" sz="1800" b="0" i="0" kern="1200" dirty="0">
                          <a:solidFill>
                            <a:schemeClr val="dk1"/>
                          </a:solidFill>
                          <a:effectLst/>
                          <a:latin typeface="+mn-lt"/>
                          <a:ea typeface="+mn-ea"/>
                          <a:cs typeface="+mn-cs"/>
                        </a:rPr>
                        <a:t>选项</a:t>
                      </a:r>
                      <a:r>
                        <a:rPr lang="da-DK" altLang="zh-CN" sz="1800" b="0" i="0" kern="1200" dirty="0">
                          <a:solidFill>
                            <a:schemeClr val="dk1"/>
                          </a:solidFill>
                          <a:effectLst/>
                          <a:latin typeface="+mn-lt"/>
                          <a:ea typeface="+mn-ea"/>
                          <a:cs typeface="+mn-cs"/>
                        </a:rPr>
                        <a:t>]</a:t>
                      </a:r>
                      <a:r>
                        <a:rPr lang="zh-CN" altLang="da-DK" sz="1800" b="0" i="0" kern="1200" dirty="0">
                          <a:solidFill>
                            <a:schemeClr val="dk1"/>
                          </a:solidFill>
                          <a:effectLst/>
                          <a:latin typeface="+mn-lt"/>
                          <a:ea typeface="+mn-ea"/>
                          <a:cs typeface="+mn-cs"/>
                        </a:rPr>
                        <a:t>。</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In the Chinese cultural setting, [Question #] is [Options].</a:t>
                      </a:r>
                      <a:endParaRPr lang="en-GB" dirty="0"/>
                    </a:p>
                  </a:txBody>
                  <a:tcPr/>
                </a:tc>
                <a:extLst>
                  <a:ext uri="{0D108BD9-81ED-4DB2-BD59-A6C34878D82A}">
                    <a16:rowId xmlns:a16="http://schemas.microsoft.com/office/drawing/2014/main" val="624381578"/>
                  </a:ext>
                </a:extLst>
              </a:tr>
              <a:tr h="370840">
                <a:tc>
                  <a:txBody>
                    <a:bodyPr/>
                    <a:lstStyle/>
                    <a:p>
                      <a:r>
                        <a:rPr lang="en-GB" dirty="0"/>
                        <a:t>Germany</a:t>
                      </a:r>
                    </a:p>
                  </a:txBody>
                  <a:tcPr/>
                </a:tc>
                <a:tc>
                  <a:txBody>
                    <a:bodyPr/>
                    <a:lstStyle/>
                    <a:p>
                      <a:r>
                        <a:rPr lang="en-US" sz="1800" b="0" i="0" kern="1200" dirty="0">
                          <a:solidFill>
                            <a:schemeClr val="dk1"/>
                          </a:solidFill>
                          <a:effectLst/>
                          <a:latin typeface="+mn-lt"/>
                          <a:ea typeface="+mn-ea"/>
                          <a:cs typeface="+mn-cs"/>
                        </a:rPr>
                        <a:t>For an average German, [Question #] is [Options].</a:t>
                      </a:r>
                      <a:endParaRPr lang="en-GB" dirty="0"/>
                    </a:p>
                  </a:txBody>
                  <a:tcPr/>
                </a:tc>
                <a:tc>
                  <a:txBody>
                    <a:bodyPr/>
                    <a:lstStyle/>
                    <a:p>
                      <a:r>
                        <a:rPr lang="de-DE" sz="1800" b="0" i="0" kern="1200" dirty="0">
                          <a:solidFill>
                            <a:schemeClr val="dk1"/>
                          </a:solidFill>
                          <a:effectLst/>
                          <a:latin typeface="+mn-lt"/>
                          <a:ea typeface="+mn-ea"/>
                          <a:cs typeface="+mn-cs"/>
                        </a:rPr>
                        <a:t>[Frage] ist [Option] für den durchschnittlichen Deutschen.</a:t>
                      </a:r>
                      <a:endParaRPr lang="en-GB" dirty="0"/>
                    </a:p>
                  </a:txBody>
                  <a:tcPr/>
                </a:tc>
                <a:tc>
                  <a:txBody>
                    <a:bodyPr/>
                    <a:lstStyle/>
                    <a:p>
                      <a:r>
                        <a:rPr lang="en-US" sz="1800" b="0" i="0" kern="1200" dirty="0">
                          <a:solidFill>
                            <a:schemeClr val="dk1"/>
                          </a:solidFill>
                          <a:effectLst/>
                          <a:latin typeface="+mn-lt"/>
                          <a:ea typeface="+mn-ea"/>
                          <a:cs typeface="+mn-cs"/>
                        </a:rPr>
                        <a:t>In the German cultural setting, [Question #] is [Options].</a:t>
                      </a:r>
                      <a:endParaRPr lang="en-GB" dirty="0"/>
                    </a:p>
                  </a:txBody>
                  <a:tcPr/>
                </a:tc>
                <a:extLst>
                  <a:ext uri="{0D108BD9-81ED-4DB2-BD59-A6C34878D82A}">
                    <a16:rowId xmlns:a16="http://schemas.microsoft.com/office/drawing/2014/main" val="3832167862"/>
                  </a:ext>
                </a:extLst>
              </a:tr>
              <a:tr h="370840">
                <a:tc>
                  <a:txBody>
                    <a:bodyPr/>
                    <a:lstStyle/>
                    <a:p>
                      <a:r>
                        <a:rPr lang="en-GB" dirty="0"/>
                        <a:t>Japan</a:t>
                      </a:r>
                    </a:p>
                  </a:txBody>
                  <a:tcPr/>
                </a:tc>
                <a:tc>
                  <a:txBody>
                    <a:bodyPr/>
                    <a:lstStyle/>
                    <a:p>
                      <a:r>
                        <a:rPr lang="en-US" sz="1800" b="0" i="0" kern="1200" dirty="0">
                          <a:solidFill>
                            <a:schemeClr val="dk1"/>
                          </a:solidFill>
                          <a:effectLst/>
                          <a:latin typeface="+mn-lt"/>
                          <a:ea typeface="+mn-ea"/>
                          <a:cs typeface="+mn-cs"/>
                        </a:rPr>
                        <a:t>For an average Japanese, [Question #] is [Options].</a:t>
                      </a:r>
                      <a:endParaRPr lang="en-GB" dirty="0"/>
                    </a:p>
                  </a:txBody>
                  <a:tcPr/>
                </a:tc>
                <a:tc>
                  <a:txBody>
                    <a:bodyPr/>
                    <a:lstStyle/>
                    <a:p>
                      <a:r>
                        <a:rPr lang="ja-JP" altLang="da-DK" dirty="0"/>
                        <a:t>平均的な日本人の合、</a:t>
                      </a:r>
                      <a:r>
                        <a:rPr lang="da-DK" altLang="ja-JP" dirty="0"/>
                        <a:t>【 #】</a:t>
                      </a:r>
                      <a:r>
                        <a:rPr lang="ja-JP" altLang="da-DK" dirty="0"/>
                        <a:t>は</a:t>
                      </a:r>
                      <a:r>
                        <a:rPr lang="da-DK" altLang="ja-JP" dirty="0"/>
                        <a:t>【</a:t>
                      </a:r>
                      <a:r>
                        <a:rPr lang="ja-JP" altLang="da-DK" dirty="0"/>
                        <a:t>肢</a:t>
                      </a:r>
                      <a:r>
                        <a:rPr lang="da-DK" altLang="ja-JP" dirty="0"/>
                        <a:t>】</a:t>
                      </a:r>
                      <a:r>
                        <a:rPr lang="ja-JP" altLang="da-DK" dirty="0"/>
                        <a:t>です。</a:t>
                      </a:r>
                      <a:endParaRPr lang="en-GB" dirty="0"/>
                    </a:p>
                  </a:txBody>
                  <a:tcPr/>
                </a:tc>
                <a:tc>
                  <a:txBody>
                    <a:bodyPr/>
                    <a:lstStyle/>
                    <a:p>
                      <a:r>
                        <a:rPr lang="en-US" sz="1800" b="0" i="0" kern="1200" dirty="0">
                          <a:solidFill>
                            <a:schemeClr val="dk1"/>
                          </a:solidFill>
                          <a:effectLst/>
                          <a:latin typeface="+mn-lt"/>
                          <a:ea typeface="+mn-ea"/>
                          <a:cs typeface="+mn-cs"/>
                        </a:rPr>
                        <a:t>In the Japanese cultural setting, [Question #] is [Options].</a:t>
                      </a:r>
                      <a:endParaRPr lang="en-GB" dirty="0"/>
                    </a:p>
                  </a:txBody>
                  <a:tcPr/>
                </a:tc>
                <a:extLst>
                  <a:ext uri="{0D108BD9-81ED-4DB2-BD59-A6C34878D82A}">
                    <a16:rowId xmlns:a16="http://schemas.microsoft.com/office/drawing/2014/main" val="4212029577"/>
                  </a:ext>
                </a:extLst>
              </a:tr>
              <a:tr h="370840">
                <a:tc>
                  <a:txBody>
                    <a:bodyPr/>
                    <a:lstStyle/>
                    <a:p>
                      <a:r>
                        <a:rPr lang="en-GB" dirty="0"/>
                        <a:t>Spain</a:t>
                      </a:r>
                    </a:p>
                  </a:txBody>
                  <a:tcPr/>
                </a:tc>
                <a:tc>
                  <a:txBody>
                    <a:bodyPr/>
                    <a:lstStyle/>
                    <a:p>
                      <a:r>
                        <a:rPr lang="en-US" sz="1800" b="0" i="0" kern="1200" dirty="0">
                          <a:solidFill>
                            <a:schemeClr val="dk1"/>
                          </a:solidFill>
                          <a:effectLst/>
                          <a:latin typeface="+mn-lt"/>
                          <a:ea typeface="+mn-ea"/>
                          <a:cs typeface="+mn-cs"/>
                        </a:rPr>
                        <a:t>For an average Spanish, [Question #] is [Options].</a:t>
                      </a:r>
                    </a:p>
                    <a:p>
                      <a:endParaRPr lang="en-GB" dirty="0"/>
                    </a:p>
                  </a:txBody>
                  <a:tcPr/>
                </a:tc>
                <a:tc>
                  <a:txBody>
                    <a:bodyPr/>
                    <a:lstStyle/>
                    <a:p>
                      <a:r>
                        <a:rPr lang="es-ES" sz="1800" b="0" i="0" kern="1200" dirty="0">
                          <a:solidFill>
                            <a:schemeClr val="dk1"/>
                          </a:solidFill>
                          <a:effectLst/>
                          <a:latin typeface="+mn-lt"/>
                          <a:ea typeface="+mn-ea"/>
                          <a:cs typeface="+mn-cs"/>
                        </a:rPr>
                        <a:t>Para el español promedio, [Pregunta #] es [Opciones].</a:t>
                      </a:r>
                      <a:endParaRPr lang="en-GB" dirty="0"/>
                    </a:p>
                  </a:txBody>
                  <a:tcPr/>
                </a:tc>
                <a:tc>
                  <a:txBody>
                    <a:bodyPr/>
                    <a:lstStyle/>
                    <a:p>
                      <a:r>
                        <a:rPr lang="en-US" sz="1800" b="0" i="0" kern="1200" dirty="0">
                          <a:solidFill>
                            <a:schemeClr val="dk1"/>
                          </a:solidFill>
                          <a:effectLst/>
                          <a:latin typeface="+mn-lt"/>
                          <a:ea typeface="+mn-ea"/>
                          <a:cs typeface="+mn-cs"/>
                        </a:rPr>
                        <a:t>In the Spanish cultural setting, [Question #] is [Options].</a:t>
                      </a:r>
                      <a:endParaRPr lang="en-GB" dirty="0"/>
                    </a:p>
                  </a:txBody>
                  <a:tcPr/>
                </a:tc>
                <a:extLst>
                  <a:ext uri="{0D108BD9-81ED-4DB2-BD59-A6C34878D82A}">
                    <a16:rowId xmlns:a16="http://schemas.microsoft.com/office/drawing/2014/main" val="2010560340"/>
                  </a:ext>
                </a:extLst>
              </a:tr>
            </a:tbl>
          </a:graphicData>
        </a:graphic>
      </p:graphicFrame>
      <p:sp>
        <p:nvSpPr>
          <p:cNvPr id="4" name="Date Placeholder 3">
            <a:extLst>
              <a:ext uri="{FF2B5EF4-FFF2-40B4-BE49-F238E27FC236}">
                <a16:creationId xmlns:a16="http://schemas.microsoft.com/office/drawing/2014/main" id="{F15FEC21-B849-B658-D218-F7E6C5A9905D}"/>
              </a:ext>
            </a:extLst>
          </p:cNvPr>
          <p:cNvSpPr>
            <a:spLocks noGrp="1"/>
          </p:cNvSpPr>
          <p:nvPr>
            <p:ph type="dt" sz="half" idx="10"/>
          </p:nvPr>
        </p:nvSpPr>
        <p:spPr/>
        <p:txBody>
          <a:bodyPr/>
          <a:lstStyle/>
          <a:p>
            <a:r>
              <a:rPr lang="da-DK" dirty="0"/>
              <a:t>08/09/2023</a:t>
            </a:r>
            <a:endParaRPr lang="en-GB" dirty="0"/>
          </a:p>
        </p:txBody>
      </p:sp>
      <p:sp>
        <p:nvSpPr>
          <p:cNvPr id="5" name="Slide Number Placeholder 4">
            <a:extLst>
              <a:ext uri="{FF2B5EF4-FFF2-40B4-BE49-F238E27FC236}">
                <a16:creationId xmlns:a16="http://schemas.microsoft.com/office/drawing/2014/main" id="{7D751727-320B-5347-12D7-00081661F03B}"/>
              </a:ext>
            </a:extLst>
          </p:cNvPr>
          <p:cNvSpPr>
            <a:spLocks noGrp="1"/>
          </p:cNvSpPr>
          <p:nvPr>
            <p:ph type="sldNum" sz="quarter" idx="12"/>
          </p:nvPr>
        </p:nvSpPr>
        <p:spPr/>
        <p:txBody>
          <a:bodyPr/>
          <a:lstStyle/>
          <a:p>
            <a:fld id="{091A926C-488A-4E3E-9C21-57CAA120E114}" type="slidenum">
              <a:rPr lang="en-GB" smtClean="0"/>
              <a:t>22</a:t>
            </a:fld>
            <a:endParaRPr lang="en-GB" dirty="0"/>
          </a:p>
        </p:txBody>
      </p:sp>
      <p:sp>
        <p:nvSpPr>
          <p:cNvPr id="6" name="TextBox 5">
            <a:extLst>
              <a:ext uri="{FF2B5EF4-FFF2-40B4-BE49-F238E27FC236}">
                <a16:creationId xmlns:a16="http://schemas.microsoft.com/office/drawing/2014/main" id="{5A44005C-F2E0-2FF9-0DB5-3FE4189A3512}"/>
              </a:ext>
            </a:extLst>
          </p:cNvPr>
          <p:cNvSpPr txBox="1"/>
          <p:nvPr/>
        </p:nvSpPr>
        <p:spPr>
          <a:xfrm>
            <a:off x="588963" y="6356756"/>
            <a:ext cx="1138415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u="none" strike="noStrike" dirty="0">
                <a:solidFill>
                  <a:srgbClr val="446E9B"/>
                </a:solidFill>
                <a:effectLst/>
                <a:latin typeface="-apple-system"/>
                <a:hlinkClick r:id="rId3"/>
              </a:rPr>
              <a:t>Assessing Cross-Cultural Alignment between ChatGPT and Human Societies: An Empirical Study</a:t>
            </a:r>
            <a:r>
              <a:rPr lang="en-US" sz="1600" b="0" i="0" dirty="0">
                <a:solidFill>
                  <a:srgbClr val="212529"/>
                </a:solidFill>
                <a:effectLst/>
                <a:latin typeface="-apple-system"/>
              </a:rPr>
              <a:t> (Cao et al., C3NLP 2023)</a:t>
            </a:r>
            <a:endParaRPr lang="en-US" sz="1600" dirty="0">
              <a:cs typeface="Microsoft New Tai Lue"/>
            </a:endParaRPr>
          </a:p>
        </p:txBody>
      </p:sp>
      <p:pic>
        <p:nvPicPr>
          <p:cNvPr id="1026" name="Picture 2" descr="iOS 16.4">
            <a:extLst>
              <a:ext uri="{FF2B5EF4-FFF2-40B4-BE49-F238E27FC236}">
                <a16:creationId xmlns:a16="http://schemas.microsoft.com/office/drawing/2014/main" id="{E97201C0-0110-30B6-9FCC-4424D0C75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842485"/>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OS 16.4">
            <a:extLst>
              <a:ext uri="{FF2B5EF4-FFF2-40B4-BE49-F238E27FC236}">
                <a16:creationId xmlns:a16="http://schemas.microsoft.com/office/drawing/2014/main" id="{862E24A8-6257-810D-0151-83F435279F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648200"/>
            <a:ext cx="665019" cy="6650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OS 16.4">
            <a:extLst>
              <a:ext uri="{FF2B5EF4-FFF2-40B4-BE49-F238E27FC236}">
                <a16:creationId xmlns:a16="http://schemas.microsoft.com/office/drawing/2014/main" id="{804A1878-691A-4B4D-25B6-7FFF90A48B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763982"/>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OS 16.4">
            <a:extLst>
              <a:ext uri="{FF2B5EF4-FFF2-40B4-BE49-F238E27FC236}">
                <a16:creationId xmlns:a16="http://schemas.microsoft.com/office/drawing/2014/main" id="{3B1F8417-E602-49FA-5668-70D307E2BD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5572268"/>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OS 16.4">
            <a:extLst>
              <a:ext uri="{FF2B5EF4-FFF2-40B4-BE49-F238E27FC236}">
                <a16:creationId xmlns:a16="http://schemas.microsoft.com/office/drawing/2014/main" id="{65D83860-55A9-E0A3-8128-BE60FC1791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199" y="3685479"/>
            <a:ext cx="703672" cy="70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348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0F7AE7D-9074-BCFA-0AD8-FFCCBA88233C}"/>
              </a:ext>
            </a:extLst>
          </p:cNvPr>
          <p:cNvPicPr>
            <a:picLocks noGrp="1" noChangeAspect="1"/>
          </p:cNvPicPr>
          <p:nvPr>
            <p:ph idx="1"/>
          </p:nvPr>
        </p:nvPicPr>
        <p:blipFill rotWithShape="1">
          <a:blip r:embed="rId3"/>
          <a:srcRect l="15926" r="16230"/>
          <a:stretch/>
        </p:blipFill>
        <p:spPr>
          <a:xfrm>
            <a:off x="8218737" y="1127731"/>
            <a:ext cx="3890552" cy="2055073"/>
          </a:xfrm>
        </p:spPr>
      </p:pic>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pPr lvl="0"/>
            <a:r>
              <a:rPr lang="en-GB" dirty="0"/>
              <a:t>ChatGPT Responses are Not Always Consistent</a:t>
            </a:r>
            <a:endParaRPr lang="en-US" dirty="0"/>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dirty="0"/>
              <a:t>08/09/2023</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23</a:t>
            </a:fld>
            <a:endParaRPr lang="en-GB" dirty="0"/>
          </a:p>
        </p:txBody>
      </p:sp>
      <p:sp>
        <p:nvSpPr>
          <p:cNvPr id="3" name="TextBox 2">
            <a:extLst>
              <a:ext uri="{FF2B5EF4-FFF2-40B4-BE49-F238E27FC236}">
                <a16:creationId xmlns:a16="http://schemas.microsoft.com/office/drawing/2014/main" id="{6F5A9469-D409-A995-B7A6-02D2CC267728}"/>
              </a:ext>
            </a:extLst>
          </p:cNvPr>
          <p:cNvSpPr txBox="1"/>
          <p:nvPr/>
        </p:nvSpPr>
        <p:spPr>
          <a:xfrm>
            <a:off x="588963" y="6356756"/>
            <a:ext cx="1138415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u="none" strike="noStrike" dirty="0">
                <a:solidFill>
                  <a:srgbClr val="446E9B"/>
                </a:solidFill>
                <a:effectLst/>
                <a:latin typeface="-apple-system"/>
                <a:hlinkClick r:id="rId4"/>
              </a:rPr>
              <a:t>Assessing Cross-Cultural Alignment between ChatGPT and Human Societies: An Empirical Study</a:t>
            </a:r>
            <a:r>
              <a:rPr lang="en-US" sz="1600" b="0" i="0" dirty="0">
                <a:solidFill>
                  <a:srgbClr val="212529"/>
                </a:solidFill>
                <a:effectLst/>
                <a:latin typeface="-apple-system"/>
              </a:rPr>
              <a:t> (Cao et al., C3NLP 2023)</a:t>
            </a:r>
            <a:endParaRPr lang="en-US" sz="1600" dirty="0">
              <a:cs typeface="Microsoft New Tai Lue"/>
            </a:endParaRPr>
          </a:p>
        </p:txBody>
      </p:sp>
      <p:sp>
        <p:nvSpPr>
          <p:cNvPr id="11" name="Content Placeholder 14">
            <a:extLst>
              <a:ext uri="{FF2B5EF4-FFF2-40B4-BE49-F238E27FC236}">
                <a16:creationId xmlns:a16="http://schemas.microsoft.com/office/drawing/2014/main" id="{5F7A48E1-D296-84F9-9D48-B41078516472}"/>
              </a:ext>
            </a:extLst>
          </p:cNvPr>
          <p:cNvSpPr txBox="1">
            <a:spLocks/>
          </p:cNvSpPr>
          <p:nvPr/>
        </p:nvSpPr>
        <p:spPr>
          <a:xfrm>
            <a:off x="413865" y="1484313"/>
            <a:ext cx="5194320" cy="1479775"/>
          </a:xfrm>
          <a:prstGeom prst="rect">
            <a:avLst/>
          </a:prstGeom>
        </p:spPr>
        <p:txBody>
          <a:bodyPr vert="horz" lIns="0" tIns="0" rIns="0" bIns="0" rtlCol="0">
            <a:noAutofit/>
          </a:bodyPr>
          <a:lst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719138" indent="0" algn="l" defTabSz="914400" rtl="0" eaLnBrk="1" latinLnBrk="0" hangingPunct="1">
              <a:lnSpc>
                <a:spcPct val="90000"/>
              </a:lnSpc>
              <a:spcBef>
                <a:spcPts val="500"/>
              </a:spcBef>
              <a:buFont typeface="Arial" panose="020B0604020202020204" pitchFamily="34" charset="0"/>
              <a:buNone/>
              <a:defRPr lang="da-DK" sz="1800" b="0" i="0" kern="120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a:lstStyle>
          <a:p>
            <a:pPr marL="0" indent="0">
              <a:buFont typeface="Arial" panose="020B0604020202020204" pitchFamily="34" charset="0"/>
              <a:buNone/>
            </a:pPr>
            <a:endParaRPr lang="en-GB" sz="3200" dirty="0"/>
          </a:p>
        </p:txBody>
      </p:sp>
      <p:sp>
        <p:nvSpPr>
          <p:cNvPr id="8" name="TextBox 7">
            <a:extLst>
              <a:ext uri="{FF2B5EF4-FFF2-40B4-BE49-F238E27FC236}">
                <a16:creationId xmlns:a16="http://schemas.microsoft.com/office/drawing/2014/main" id="{3ADDB50E-93D6-CB9B-43A7-7BE9810BE348}"/>
              </a:ext>
            </a:extLst>
          </p:cNvPr>
          <p:cNvSpPr txBox="1"/>
          <p:nvPr/>
        </p:nvSpPr>
        <p:spPr>
          <a:xfrm>
            <a:off x="6917504" y="5356746"/>
            <a:ext cx="4124985" cy="615553"/>
          </a:xfrm>
          <a:prstGeom prst="rect">
            <a:avLst/>
          </a:prstGeom>
          <a:solidFill>
            <a:schemeClr val="bg1"/>
          </a:solidFill>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000" b="0" dirty="0">
                <a:solidFill>
                  <a:schemeClr val="tx1"/>
                </a:solidFill>
                <a:latin typeface="+mn-lt"/>
              </a:rPr>
              <a:t>Prompts 1 &amp; 3: English</a:t>
            </a:r>
          </a:p>
          <a:p>
            <a:pPr marL="0" marR="0" indent="0" algn="l" defTabSz="914400" rtl="0" eaLnBrk="1" fontAlgn="auto" latinLnBrk="0" hangingPunct="1">
              <a:lnSpc>
                <a:spcPct val="100000"/>
              </a:lnSpc>
              <a:spcBef>
                <a:spcPct val="0"/>
              </a:spcBef>
              <a:spcAft>
                <a:spcPts val="0"/>
              </a:spcAft>
              <a:buClrTx/>
              <a:buSzTx/>
              <a:buFontTx/>
              <a:buNone/>
              <a:tabLst/>
            </a:pPr>
            <a:r>
              <a:rPr lang="en-GB" sz="2000" dirty="0"/>
              <a:t>Prompt 2: Country’s language</a:t>
            </a:r>
            <a:endParaRPr lang="en-GB" sz="2000" b="0" dirty="0">
              <a:solidFill>
                <a:schemeClr val="tx1"/>
              </a:solidFill>
              <a:latin typeface="+mn-lt"/>
            </a:endParaRPr>
          </a:p>
        </p:txBody>
      </p:sp>
      <p:graphicFrame>
        <p:nvGraphicFramePr>
          <p:cNvPr id="6" name="Content Placeholder 14">
            <a:extLst>
              <a:ext uri="{FF2B5EF4-FFF2-40B4-BE49-F238E27FC236}">
                <a16:creationId xmlns:a16="http://schemas.microsoft.com/office/drawing/2014/main" id="{56C38EA2-28C6-609F-D4C4-0FEE4E09341D}"/>
              </a:ext>
            </a:extLst>
          </p:cNvPr>
          <p:cNvGraphicFramePr>
            <a:graphicFrameLocks/>
          </p:cNvGraphicFramePr>
          <p:nvPr>
            <p:extLst>
              <p:ext uri="{D42A27DB-BD31-4B8C-83A1-F6EECF244321}">
                <p14:modId xmlns:p14="http://schemas.microsoft.com/office/powerpoint/2010/main" val="3853661392"/>
              </p:ext>
            </p:extLst>
          </p:nvPr>
        </p:nvGraphicFramePr>
        <p:xfrm>
          <a:off x="817418" y="1246909"/>
          <a:ext cx="5514110" cy="12330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Content Placeholder 14">
            <a:extLst>
              <a:ext uri="{FF2B5EF4-FFF2-40B4-BE49-F238E27FC236}">
                <a16:creationId xmlns:a16="http://schemas.microsoft.com/office/drawing/2014/main" id="{62E7238D-D9FE-2740-4EA8-B00A89246CF2}"/>
              </a:ext>
            </a:extLst>
          </p:cNvPr>
          <p:cNvGraphicFramePr>
            <a:graphicFrameLocks/>
          </p:cNvGraphicFramePr>
          <p:nvPr>
            <p:extLst>
              <p:ext uri="{D42A27DB-BD31-4B8C-83A1-F6EECF244321}">
                <p14:modId xmlns:p14="http://schemas.microsoft.com/office/powerpoint/2010/main" val="23697273"/>
              </p:ext>
            </p:extLst>
          </p:nvPr>
        </p:nvGraphicFramePr>
        <p:xfrm>
          <a:off x="7412182" y="3325091"/>
          <a:ext cx="4576086" cy="189329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3" name="Picture 12" descr="A graph of different colored rectangles&#10;&#10;Description automatically generated">
            <a:extLst>
              <a:ext uri="{FF2B5EF4-FFF2-40B4-BE49-F238E27FC236}">
                <a16:creationId xmlns:a16="http://schemas.microsoft.com/office/drawing/2014/main" id="{47EA9EFD-AF0D-15C7-7B69-325A79500CFE}"/>
              </a:ext>
            </a:extLst>
          </p:cNvPr>
          <p:cNvPicPr>
            <a:picLocks noChangeAspect="1"/>
          </p:cNvPicPr>
          <p:nvPr/>
        </p:nvPicPr>
        <p:blipFill>
          <a:blip r:embed="rId15"/>
          <a:stretch>
            <a:fillRect/>
          </a:stretch>
        </p:blipFill>
        <p:spPr>
          <a:xfrm>
            <a:off x="659456" y="2622686"/>
            <a:ext cx="6088928" cy="3653357"/>
          </a:xfrm>
          <a:prstGeom prst="rect">
            <a:avLst/>
          </a:prstGeom>
        </p:spPr>
      </p:pic>
    </p:spTree>
    <p:extLst>
      <p:ext uri="{BB962C8B-B14F-4D97-AF65-F5344CB8AC3E}">
        <p14:creationId xmlns:p14="http://schemas.microsoft.com/office/powerpoint/2010/main" val="319286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9"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Estimation of Cultural Dimensions</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dirty="0"/>
              <a:t>08/09/2023</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24</a:t>
            </a:fld>
            <a:endParaRPr lang="en-GB" dirty="0"/>
          </a:p>
        </p:txBody>
      </p:sp>
      <p:sp>
        <p:nvSpPr>
          <p:cNvPr id="3" name="TextBox 2">
            <a:extLst>
              <a:ext uri="{FF2B5EF4-FFF2-40B4-BE49-F238E27FC236}">
                <a16:creationId xmlns:a16="http://schemas.microsoft.com/office/drawing/2014/main" id="{6F5A9469-D409-A995-B7A6-02D2CC267728}"/>
              </a:ext>
            </a:extLst>
          </p:cNvPr>
          <p:cNvSpPr txBox="1"/>
          <p:nvPr/>
        </p:nvSpPr>
        <p:spPr>
          <a:xfrm>
            <a:off x="588963" y="6356756"/>
            <a:ext cx="1138415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u="none" strike="noStrike" dirty="0">
                <a:solidFill>
                  <a:srgbClr val="446E9B"/>
                </a:solidFill>
                <a:effectLst/>
                <a:latin typeface="-apple-system"/>
                <a:hlinkClick r:id="rId3"/>
              </a:rPr>
              <a:t>Assessing Cross-Cultural Alignment between ChatGPT and Human Societies: An Empirical Study</a:t>
            </a:r>
            <a:r>
              <a:rPr lang="en-US" sz="1600" b="0" i="0" dirty="0">
                <a:solidFill>
                  <a:srgbClr val="212529"/>
                </a:solidFill>
                <a:effectLst/>
                <a:latin typeface="-apple-system"/>
              </a:rPr>
              <a:t> (Cao et al., C3NLP 2023)</a:t>
            </a:r>
            <a:endParaRPr lang="en-US" sz="1600" dirty="0">
              <a:cs typeface="Microsoft New Tai Lue"/>
            </a:endParaRPr>
          </a:p>
        </p:txBody>
      </p:sp>
      <p:pic>
        <p:nvPicPr>
          <p:cNvPr id="16" name="Content Placeholder 15" descr="A graph with different colored bars&#10;&#10;Description automatically generated">
            <a:extLst>
              <a:ext uri="{FF2B5EF4-FFF2-40B4-BE49-F238E27FC236}">
                <a16:creationId xmlns:a16="http://schemas.microsoft.com/office/drawing/2014/main" id="{87F25735-5FF3-2B9E-3744-6729F67F0514}"/>
              </a:ext>
            </a:extLst>
          </p:cNvPr>
          <p:cNvPicPr>
            <a:picLocks noGrp="1" noChangeAspect="1"/>
          </p:cNvPicPr>
          <p:nvPr>
            <p:ph idx="1"/>
          </p:nvPr>
        </p:nvPicPr>
        <p:blipFill>
          <a:blip r:embed="rId4"/>
          <a:stretch>
            <a:fillRect/>
          </a:stretch>
        </p:blipFill>
        <p:spPr>
          <a:xfrm>
            <a:off x="608796" y="3613551"/>
            <a:ext cx="10972822" cy="2743205"/>
          </a:xfrm>
        </p:spPr>
      </p:pic>
      <p:pic>
        <p:nvPicPr>
          <p:cNvPr id="19" name="Picture 18" descr="A graph with different colored bars&#10;&#10;Description automatically generated">
            <a:extLst>
              <a:ext uri="{FF2B5EF4-FFF2-40B4-BE49-F238E27FC236}">
                <a16:creationId xmlns:a16="http://schemas.microsoft.com/office/drawing/2014/main" id="{40E4507D-6FEA-C0B1-A996-D74F5536B594}"/>
              </a:ext>
            </a:extLst>
          </p:cNvPr>
          <p:cNvPicPr>
            <a:picLocks noChangeAspect="1"/>
          </p:cNvPicPr>
          <p:nvPr/>
        </p:nvPicPr>
        <p:blipFill rotWithShape="1">
          <a:blip r:embed="rId5"/>
          <a:srcRect b="23416"/>
          <a:stretch/>
        </p:blipFill>
        <p:spPr>
          <a:xfrm>
            <a:off x="608796" y="1328148"/>
            <a:ext cx="10972822" cy="2100852"/>
          </a:xfrm>
          <a:prstGeom prst="rect">
            <a:avLst/>
          </a:prstGeom>
        </p:spPr>
      </p:pic>
    </p:spTree>
    <p:extLst>
      <p:ext uri="{BB962C8B-B14F-4D97-AF65-F5344CB8AC3E}">
        <p14:creationId xmlns:p14="http://schemas.microsoft.com/office/powerpoint/2010/main" val="262502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Comparison to Human Survey Responses</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dirty="0"/>
              <a:t>08/09/2023</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25</a:t>
            </a:fld>
            <a:endParaRPr lang="en-GB" dirty="0"/>
          </a:p>
        </p:txBody>
      </p:sp>
      <p:sp>
        <p:nvSpPr>
          <p:cNvPr id="3" name="TextBox 2">
            <a:extLst>
              <a:ext uri="{FF2B5EF4-FFF2-40B4-BE49-F238E27FC236}">
                <a16:creationId xmlns:a16="http://schemas.microsoft.com/office/drawing/2014/main" id="{6F5A9469-D409-A995-B7A6-02D2CC267728}"/>
              </a:ext>
            </a:extLst>
          </p:cNvPr>
          <p:cNvSpPr txBox="1"/>
          <p:nvPr/>
        </p:nvSpPr>
        <p:spPr>
          <a:xfrm>
            <a:off x="588963" y="6356756"/>
            <a:ext cx="1138415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u="none" strike="noStrike" dirty="0">
                <a:solidFill>
                  <a:srgbClr val="446E9B"/>
                </a:solidFill>
                <a:effectLst/>
                <a:latin typeface="-apple-system"/>
                <a:hlinkClick r:id="rId3"/>
              </a:rPr>
              <a:t>Assessing Cross-Cultural Alignment between ChatGPT and Human Societies: An Empirical Study</a:t>
            </a:r>
            <a:r>
              <a:rPr lang="en-US" sz="1600" b="0" i="0" dirty="0">
                <a:solidFill>
                  <a:srgbClr val="212529"/>
                </a:solidFill>
                <a:effectLst/>
                <a:latin typeface="-apple-system"/>
              </a:rPr>
              <a:t> (Cao et al., C3NLP 2023)</a:t>
            </a:r>
            <a:endParaRPr lang="en-US" sz="1600" dirty="0">
              <a:cs typeface="Microsoft New Tai Lue"/>
            </a:endParaRPr>
          </a:p>
        </p:txBody>
      </p:sp>
      <p:pic>
        <p:nvPicPr>
          <p:cNvPr id="18" name="Picture 17" descr="A graph of different colored bars&#10;&#10;Description automatically generated with medium confidence">
            <a:extLst>
              <a:ext uri="{FF2B5EF4-FFF2-40B4-BE49-F238E27FC236}">
                <a16:creationId xmlns:a16="http://schemas.microsoft.com/office/drawing/2014/main" id="{2B852F99-65F4-A219-11FD-CC400579C10B}"/>
              </a:ext>
            </a:extLst>
          </p:cNvPr>
          <p:cNvPicPr>
            <a:picLocks noChangeAspect="1"/>
          </p:cNvPicPr>
          <p:nvPr/>
        </p:nvPicPr>
        <p:blipFill>
          <a:blip r:embed="rId4"/>
          <a:stretch>
            <a:fillRect/>
          </a:stretch>
        </p:blipFill>
        <p:spPr>
          <a:xfrm>
            <a:off x="720434" y="1653413"/>
            <a:ext cx="4281055" cy="1511414"/>
          </a:xfrm>
          <a:prstGeom prst="rect">
            <a:avLst/>
          </a:prstGeom>
        </p:spPr>
      </p:pic>
      <p:pic>
        <p:nvPicPr>
          <p:cNvPr id="19" name="Picture 6" descr="iOS 16.4">
            <a:extLst>
              <a:ext uri="{FF2B5EF4-FFF2-40B4-BE49-F238E27FC236}">
                <a16:creationId xmlns:a16="http://schemas.microsoft.com/office/drawing/2014/main" id="{63590B6F-DD4C-4110-AE56-956864BBF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453" y="3614218"/>
            <a:ext cx="665019" cy="6650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OS 16.4">
            <a:extLst>
              <a:ext uri="{FF2B5EF4-FFF2-40B4-BE49-F238E27FC236}">
                <a16:creationId xmlns:a16="http://schemas.microsoft.com/office/drawing/2014/main" id="{400C7B55-7C8D-7FC0-3E8F-FF23816E23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4096" y="1074505"/>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OS 16.4">
            <a:extLst>
              <a:ext uri="{FF2B5EF4-FFF2-40B4-BE49-F238E27FC236}">
                <a16:creationId xmlns:a16="http://schemas.microsoft.com/office/drawing/2014/main" id="{9896EA5E-8B31-DC02-7B0C-72773C2F42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08852" y="3618167"/>
            <a:ext cx="665018" cy="6650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OS 16.4">
            <a:extLst>
              <a:ext uri="{FF2B5EF4-FFF2-40B4-BE49-F238E27FC236}">
                <a16:creationId xmlns:a16="http://schemas.microsoft.com/office/drawing/2014/main" id="{BE0C05A6-5E73-0F19-6188-A5ED4D4403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1723" y="1049005"/>
            <a:ext cx="703672" cy="70367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graph of different colored bars&#10;&#10;Description automatically generated with medium confidence">
            <a:extLst>
              <a:ext uri="{FF2B5EF4-FFF2-40B4-BE49-F238E27FC236}">
                <a16:creationId xmlns:a16="http://schemas.microsoft.com/office/drawing/2014/main" id="{73C50EDC-2867-A12A-3EBF-44D9692085BC}"/>
              </a:ext>
            </a:extLst>
          </p:cNvPr>
          <p:cNvPicPr>
            <a:picLocks noChangeAspect="1"/>
          </p:cNvPicPr>
          <p:nvPr/>
        </p:nvPicPr>
        <p:blipFill>
          <a:blip r:embed="rId9"/>
          <a:stretch>
            <a:fillRect/>
          </a:stretch>
        </p:blipFill>
        <p:spPr>
          <a:xfrm>
            <a:off x="6863032" y="1653413"/>
            <a:ext cx="4281055" cy="1511414"/>
          </a:xfrm>
          <a:prstGeom prst="rect">
            <a:avLst/>
          </a:prstGeom>
        </p:spPr>
      </p:pic>
      <p:pic>
        <p:nvPicPr>
          <p:cNvPr id="26" name="Picture 25" descr="A graph with different colored bars&#10;&#10;Description automatically generated">
            <a:extLst>
              <a:ext uri="{FF2B5EF4-FFF2-40B4-BE49-F238E27FC236}">
                <a16:creationId xmlns:a16="http://schemas.microsoft.com/office/drawing/2014/main" id="{5F606CA7-5EFD-DCFB-F3F5-7AC17557125A}"/>
              </a:ext>
            </a:extLst>
          </p:cNvPr>
          <p:cNvPicPr>
            <a:picLocks noChangeAspect="1"/>
          </p:cNvPicPr>
          <p:nvPr/>
        </p:nvPicPr>
        <p:blipFill>
          <a:blip r:embed="rId10"/>
          <a:stretch>
            <a:fillRect/>
          </a:stretch>
        </p:blipFill>
        <p:spPr>
          <a:xfrm>
            <a:off x="720435" y="4266434"/>
            <a:ext cx="4281056" cy="1511414"/>
          </a:xfrm>
          <a:prstGeom prst="rect">
            <a:avLst/>
          </a:prstGeom>
        </p:spPr>
      </p:pic>
      <p:pic>
        <p:nvPicPr>
          <p:cNvPr id="28" name="Picture 27" descr="A graph of different colored bars&#10;&#10;Description automatically generated with medium confidence">
            <a:extLst>
              <a:ext uri="{FF2B5EF4-FFF2-40B4-BE49-F238E27FC236}">
                <a16:creationId xmlns:a16="http://schemas.microsoft.com/office/drawing/2014/main" id="{DF88BADE-BA25-3ED6-B2BB-EFCE11DA5420}"/>
              </a:ext>
            </a:extLst>
          </p:cNvPr>
          <p:cNvPicPr>
            <a:picLocks noChangeAspect="1"/>
          </p:cNvPicPr>
          <p:nvPr/>
        </p:nvPicPr>
        <p:blipFill>
          <a:blip r:embed="rId11"/>
          <a:stretch>
            <a:fillRect/>
          </a:stretch>
        </p:blipFill>
        <p:spPr>
          <a:xfrm>
            <a:off x="6863032" y="4253088"/>
            <a:ext cx="4356659" cy="1538105"/>
          </a:xfrm>
          <a:prstGeom prst="rect">
            <a:avLst/>
          </a:prstGeom>
        </p:spPr>
      </p:pic>
      <p:pic>
        <p:nvPicPr>
          <p:cNvPr id="31" name="Picture 30" descr="A graph of different colored bars&#10;&#10;Description automatically generated with medium confidence">
            <a:extLst>
              <a:ext uri="{FF2B5EF4-FFF2-40B4-BE49-F238E27FC236}">
                <a16:creationId xmlns:a16="http://schemas.microsoft.com/office/drawing/2014/main" id="{DEF573E9-A30E-D614-6053-C12EF9E2DF3A}"/>
              </a:ext>
            </a:extLst>
          </p:cNvPr>
          <p:cNvPicPr>
            <a:picLocks noChangeAspect="1"/>
          </p:cNvPicPr>
          <p:nvPr/>
        </p:nvPicPr>
        <p:blipFill>
          <a:blip r:embed="rId12"/>
          <a:stretch>
            <a:fillRect/>
          </a:stretch>
        </p:blipFill>
        <p:spPr>
          <a:xfrm>
            <a:off x="544478" y="2035688"/>
            <a:ext cx="10599610" cy="3742160"/>
          </a:xfrm>
          <a:prstGeom prst="rect">
            <a:avLst/>
          </a:prstGeom>
        </p:spPr>
      </p:pic>
      <p:pic>
        <p:nvPicPr>
          <p:cNvPr id="32" name="Picture 2" descr="iOS 16.4">
            <a:extLst>
              <a:ext uri="{FF2B5EF4-FFF2-40B4-BE49-F238E27FC236}">
                <a16:creationId xmlns:a16="http://schemas.microsoft.com/office/drawing/2014/main" id="{B0C2AEFB-851D-6AD3-2246-BB9750073D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68" y="1187892"/>
            <a:ext cx="931042" cy="931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Correlation to Human Survey Responses: English Prompt 1</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dirty="0"/>
              <a:t>08/09/2023</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26</a:t>
            </a:fld>
            <a:endParaRPr lang="en-GB" dirty="0"/>
          </a:p>
        </p:txBody>
      </p:sp>
      <p:sp>
        <p:nvSpPr>
          <p:cNvPr id="3" name="TextBox 2">
            <a:extLst>
              <a:ext uri="{FF2B5EF4-FFF2-40B4-BE49-F238E27FC236}">
                <a16:creationId xmlns:a16="http://schemas.microsoft.com/office/drawing/2014/main" id="{6F5A9469-D409-A995-B7A6-02D2CC267728}"/>
              </a:ext>
            </a:extLst>
          </p:cNvPr>
          <p:cNvSpPr txBox="1"/>
          <p:nvPr/>
        </p:nvSpPr>
        <p:spPr>
          <a:xfrm>
            <a:off x="588963" y="6356756"/>
            <a:ext cx="1138415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u="none" strike="noStrike" dirty="0">
                <a:solidFill>
                  <a:srgbClr val="446E9B"/>
                </a:solidFill>
                <a:effectLst/>
                <a:latin typeface="-apple-system"/>
                <a:hlinkClick r:id="rId3"/>
              </a:rPr>
              <a:t>Assessing Cross-Cultural Alignment between ChatGPT and Human Societies: An Empirical Study</a:t>
            </a:r>
            <a:r>
              <a:rPr lang="en-US" sz="1600" b="0" i="0" dirty="0">
                <a:solidFill>
                  <a:srgbClr val="212529"/>
                </a:solidFill>
                <a:effectLst/>
                <a:latin typeface="-apple-system"/>
              </a:rPr>
              <a:t> (Cao et al., C3NLP 2023)</a:t>
            </a:r>
            <a:endParaRPr lang="en-US" sz="1600" dirty="0">
              <a:cs typeface="Microsoft New Tai Lue"/>
            </a:endParaRPr>
          </a:p>
        </p:txBody>
      </p:sp>
      <p:pic>
        <p:nvPicPr>
          <p:cNvPr id="9" name="Content Placeholder 8" descr="A graph of blue squares&#10;&#10;Description automatically generated with medium confidence">
            <a:extLst>
              <a:ext uri="{FF2B5EF4-FFF2-40B4-BE49-F238E27FC236}">
                <a16:creationId xmlns:a16="http://schemas.microsoft.com/office/drawing/2014/main" id="{7C0F24E8-9919-9E7A-CAB8-507A1B411321}"/>
              </a:ext>
            </a:extLst>
          </p:cNvPr>
          <p:cNvPicPr>
            <a:picLocks noGrp="1" noChangeAspect="1"/>
          </p:cNvPicPr>
          <p:nvPr>
            <p:ph idx="1"/>
          </p:nvPr>
        </p:nvPicPr>
        <p:blipFill>
          <a:blip r:embed="rId4"/>
          <a:stretch>
            <a:fillRect/>
          </a:stretch>
        </p:blipFill>
        <p:spPr>
          <a:xfrm>
            <a:off x="1421606" y="1628775"/>
            <a:ext cx="9347200" cy="4673600"/>
          </a:xfrm>
        </p:spPr>
      </p:pic>
      <p:grpSp>
        <p:nvGrpSpPr>
          <p:cNvPr id="10" name="Group 9">
            <a:extLst>
              <a:ext uri="{FF2B5EF4-FFF2-40B4-BE49-F238E27FC236}">
                <a16:creationId xmlns:a16="http://schemas.microsoft.com/office/drawing/2014/main" id="{88470F61-0415-FBF3-D22A-21109357E11A}"/>
              </a:ext>
            </a:extLst>
          </p:cNvPr>
          <p:cNvGrpSpPr/>
          <p:nvPr/>
        </p:nvGrpSpPr>
        <p:grpSpPr>
          <a:xfrm>
            <a:off x="8506691" y="4127514"/>
            <a:ext cx="3466427" cy="1642904"/>
            <a:chOff x="0" y="11575"/>
            <a:chExt cx="5514110" cy="1221480"/>
          </a:xfrm>
        </p:grpSpPr>
        <p:sp>
          <p:nvSpPr>
            <p:cNvPr id="11" name="Rectangle: Rounded Corners 10">
              <a:extLst>
                <a:ext uri="{FF2B5EF4-FFF2-40B4-BE49-F238E27FC236}">
                  <a16:creationId xmlns:a16="http://schemas.microsoft.com/office/drawing/2014/main" id="{01337931-D35F-8C0B-A0B2-27E2C0368B91}"/>
                </a:ext>
              </a:extLst>
            </p:cNvPr>
            <p:cNvSpPr/>
            <p:nvPr/>
          </p:nvSpPr>
          <p:spPr>
            <a:xfrm>
              <a:off x="0" y="11575"/>
              <a:ext cx="5514110"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A6FCA49E-D637-4E00-AA28-3D8DC6EDE4EE}"/>
                </a:ext>
              </a:extLst>
            </p:cNvPr>
            <p:cNvSpPr txBox="1"/>
            <p:nvPr/>
          </p:nvSpPr>
          <p:spPr>
            <a:xfrm>
              <a:off x="59628" y="71203"/>
              <a:ext cx="5394854"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ChatGPT exhibits strong </a:t>
              </a:r>
              <a:r>
                <a:rPr lang="en-US" sz="2900" kern="1200"/>
                <a:t>US bias</a:t>
              </a:r>
              <a:endParaRPr lang="en-US" sz="2900" kern="1200" dirty="0"/>
            </a:p>
          </p:txBody>
        </p:sp>
      </p:grpSp>
    </p:spTree>
    <p:extLst>
      <p:ext uri="{BB962C8B-B14F-4D97-AF65-F5344CB8AC3E}">
        <p14:creationId xmlns:p14="http://schemas.microsoft.com/office/powerpoint/2010/main" val="2767067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68B9-F683-74E3-B847-64D19EE91670}"/>
              </a:ext>
            </a:extLst>
          </p:cNvPr>
          <p:cNvSpPr>
            <a:spLocks noGrp="1"/>
          </p:cNvSpPr>
          <p:nvPr>
            <p:ph type="title"/>
          </p:nvPr>
        </p:nvSpPr>
        <p:spPr/>
        <p:txBody>
          <a:bodyPr/>
          <a:lstStyle/>
          <a:p>
            <a:r>
              <a:rPr lang="en-GB" dirty="0"/>
              <a:t>Correlation to Human Survey Responses: Multiple Languages</a:t>
            </a:r>
          </a:p>
        </p:txBody>
      </p:sp>
      <p:sp>
        <p:nvSpPr>
          <p:cNvPr id="4" name="Date Placeholder 3">
            <a:extLst>
              <a:ext uri="{FF2B5EF4-FFF2-40B4-BE49-F238E27FC236}">
                <a16:creationId xmlns:a16="http://schemas.microsoft.com/office/drawing/2014/main" id="{B893CFCC-5C66-CDF3-4DF0-46F2D04E586B}"/>
              </a:ext>
            </a:extLst>
          </p:cNvPr>
          <p:cNvSpPr>
            <a:spLocks noGrp="1"/>
          </p:cNvSpPr>
          <p:nvPr>
            <p:ph type="dt" sz="half" idx="10"/>
          </p:nvPr>
        </p:nvSpPr>
        <p:spPr/>
        <p:txBody>
          <a:bodyPr/>
          <a:lstStyle/>
          <a:p>
            <a:r>
              <a:rPr lang="da-DK" dirty="0"/>
              <a:t>08/09/2023</a:t>
            </a:r>
            <a:endParaRPr lang="en-GB" dirty="0"/>
          </a:p>
        </p:txBody>
      </p:sp>
      <p:sp>
        <p:nvSpPr>
          <p:cNvPr id="5" name="Slide Number Placeholder 4">
            <a:extLst>
              <a:ext uri="{FF2B5EF4-FFF2-40B4-BE49-F238E27FC236}">
                <a16:creationId xmlns:a16="http://schemas.microsoft.com/office/drawing/2014/main" id="{C9B88DCF-F448-1551-7970-6DE98F5EE783}"/>
              </a:ext>
            </a:extLst>
          </p:cNvPr>
          <p:cNvSpPr>
            <a:spLocks noGrp="1"/>
          </p:cNvSpPr>
          <p:nvPr>
            <p:ph type="sldNum" sz="quarter" idx="12"/>
          </p:nvPr>
        </p:nvSpPr>
        <p:spPr/>
        <p:txBody>
          <a:bodyPr/>
          <a:lstStyle/>
          <a:p>
            <a:fld id="{091A926C-488A-4E3E-9C21-57CAA120E114}" type="slidenum">
              <a:rPr lang="en-GB" smtClean="0"/>
              <a:t>27</a:t>
            </a:fld>
            <a:endParaRPr lang="en-GB" dirty="0"/>
          </a:p>
        </p:txBody>
      </p:sp>
      <p:sp>
        <p:nvSpPr>
          <p:cNvPr id="3" name="TextBox 2">
            <a:extLst>
              <a:ext uri="{FF2B5EF4-FFF2-40B4-BE49-F238E27FC236}">
                <a16:creationId xmlns:a16="http://schemas.microsoft.com/office/drawing/2014/main" id="{6F5A9469-D409-A995-B7A6-02D2CC267728}"/>
              </a:ext>
            </a:extLst>
          </p:cNvPr>
          <p:cNvSpPr txBox="1"/>
          <p:nvPr/>
        </p:nvSpPr>
        <p:spPr>
          <a:xfrm>
            <a:off x="588963" y="6356756"/>
            <a:ext cx="1138415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0" i="0" u="none" strike="noStrike" dirty="0">
                <a:solidFill>
                  <a:srgbClr val="446E9B"/>
                </a:solidFill>
                <a:effectLst/>
                <a:latin typeface="-apple-system"/>
                <a:hlinkClick r:id="rId3"/>
              </a:rPr>
              <a:t>Assessing Cross-Cultural Alignment between ChatGPT and Human Societies: An Empirical Study</a:t>
            </a:r>
            <a:r>
              <a:rPr lang="en-US" sz="1600" b="0" i="0" dirty="0">
                <a:solidFill>
                  <a:srgbClr val="212529"/>
                </a:solidFill>
                <a:effectLst/>
                <a:latin typeface="-apple-system"/>
              </a:rPr>
              <a:t> (Cao et al., C3NLP 2023)</a:t>
            </a:r>
            <a:endParaRPr lang="en-US" sz="1600" dirty="0">
              <a:cs typeface="Microsoft New Tai Lue"/>
            </a:endParaRPr>
          </a:p>
        </p:txBody>
      </p:sp>
      <p:pic>
        <p:nvPicPr>
          <p:cNvPr id="12" name="Content Placeholder 11" descr="A screenshot of a graph&#10;&#10;Description automatically generated">
            <a:extLst>
              <a:ext uri="{FF2B5EF4-FFF2-40B4-BE49-F238E27FC236}">
                <a16:creationId xmlns:a16="http://schemas.microsoft.com/office/drawing/2014/main" id="{6F8EBD4B-B491-15D5-E650-59DB1C1DE9D1}"/>
              </a:ext>
            </a:extLst>
          </p:cNvPr>
          <p:cNvPicPr>
            <a:picLocks noGrp="1" noChangeAspect="1"/>
          </p:cNvPicPr>
          <p:nvPr>
            <p:ph idx="1"/>
          </p:nvPr>
        </p:nvPicPr>
        <p:blipFill rotWithShape="1">
          <a:blip r:embed="rId4"/>
          <a:srcRect b="4992"/>
          <a:stretch/>
        </p:blipFill>
        <p:spPr>
          <a:xfrm>
            <a:off x="452237" y="1538946"/>
            <a:ext cx="9578454" cy="4550128"/>
          </a:xfrm>
        </p:spPr>
      </p:pic>
      <p:grpSp>
        <p:nvGrpSpPr>
          <p:cNvPr id="6" name="Group 5">
            <a:extLst>
              <a:ext uri="{FF2B5EF4-FFF2-40B4-BE49-F238E27FC236}">
                <a16:creationId xmlns:a16="http://schemas.microsoft.com/office/drawing/2014/main" id="{4E4F2A7B-919B-5AF0-0B5F-9F269449D1E7}"/>
              </a:ext>
            </a:extLst>
          </p:cNvPr>
          <p:cNvGrpSpPr/>
          <p:nvPr/>
        </p:nvGrpSpPr>
        <p:grpSpPr>
          <a:xfrm>
            <a:off x="8506691" y="4127514"/>
            <a:ext cx="3466427" cy="1642904"/>
            <a:chOff x="0" y="11575"/>
            <a:chExt cx="5514110" cy="1221480"/>
          </a:xfrm>
        </p:grpSpPr>
        <p:sp>
          <p:nvSpPr>
            <p:cNvPr id="7" name="Rectangle: Rounded Corners 6">
              <a:extLst>
                <a:ext uri="{FF2B5EF4-FFF2-40B4-BE49-F238E27FC236}">
                  <a16:creationId xmlns:a16="http://schemas.microsoft.com/office/drawing/2014/main" id="{8BDC2BC0-3C17-734B-0889-7493A621C66C}"/>
                </a:ext>
              </a:extLst>
            </p:cNvPr>
            <p:cNvSpPr/>
            <p:nvPr/>
          </p:nvSpPr>
          <p:spPr>
            <a:xfrm>
              <a:off x="0" y="11575"/>
              <a:ext cx="5514110" cy="1221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882B1226-445F-4C7F-6735-D0B76258B897}"/>
                </a:ext>
              </a:extLst>
            </p:cNvPr>
            <p:cNvSpPr txBox="1"/>
            <p:nvPr/>
          </p:nvSpPr>
          <p:spPr>
            <a:xfrm>
              <a:off x="59628" y="71203"/>
              <a:ext cx="5394854" cy="11022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ChatGPT is often </a:t>
              </a:r>
              <a:r>
                <a:rPr lang="en-US" sz="2900" i="1" kern="1200" dirty="0"/>
                <a:t>less</a:t>
              </a:r>
              <a:r>
                <a:rPr lang="en-US" sz="2900" kern="1200" dirty="0"/>
                <a:t> knowledgeable in English</a:t>
              </a:r>
            </a:p>
          </p:txBody>
        </p:sp>
      </p:grpSp>
    </p:spTree>
    <p:extLst>
      <p:ext uri="{BB962C8B-B14F-4D97-AF65-F5344CB8AC3E}">
        <p14:creationId xmlns:p14="http://schemas.microsoft.com/office/powerpoint/2010/main" val="2552408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880180E-BB56-1A0A-9D93-BAC9ECEAFC34}"/>
              </a:ext>
            </a:extLst>
          </p:cNvPr>
          <p:cNvSpPr>
            <a:spLocks noGrp="1"/>
          </p:cNvSpPr>
          <p:nvPr>
            <p:ph type="title"/>
          </p:nvPr>
        </p:nvSpPr>
        <p:spPr>
          <a:xfrm>
            <a:off x="588963" y="620714"/>
            <a:ext cx="11012488" cy="863599"/>
          </a:xfrm>
        </p:spPr>
        <p:txBody>
          <a:bodyPr/>
          <a:lstStyle/>
          <a:p>
            <a:r>
              <a:rPr lang="en-GB" b="0" dirty="0"/>
              <a:t>Caveat: Granularities of Variation</a:t>
            </a:r>
            <a:endParaRPr lang="en-US" b="0" dirty="0"/>
          </a:p>
        </p:txBody>
      </p:sp>
      <p:sp>
        <p:nvSpPr>
          <p:cNvPr id="4" name="Date Placeholder 3">
            <a:extLst>
              <a:ext uri="{FF2B5EF4-FFF2-40B4-BE49-F238E27FC236}">
                <a16:creationId xmlns:a16="http://schemas.microsoft.com/office/drawing/2014/main" id="{00457282-270E-A15A-25B0-CE6895890101}"/>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08/09/2023</a:t>
            </a:r>
            <a:endParaRPr lang="en-GB"/>
          </a:p>
        </p:txBody>
      </p:sp>
      <p:sp>
        <p:nvSpPr>
          <p:cNvPr id="5" name="Slide Number Placeholder 4">
            <a:extLst>
              <a:ext uri="{FF2B5EF4-FFF2-40B4-BE49-F238E27FC236}">
                <a16:creationId xmlns:a16="http://schemas.microsoft.com/office/drawing/2014/main" id="{56B196A9-2A0B-CA5D-7136-69E1C8F8F543}"/>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28</a:t>
            </a:fld>
            <a:endParaRPr lang="en-GB"/>
          </a:p>
        </p:txBody>
      </p:sp>
      <p:graphicFrame>
        <p:nvGraphicFramePr>
          <p:cNvPr id="15" name="Content Placeholder 2">
            <a:extLst>
              <a:ext uri="{FF2B5EF4-FFF2-40B4-BE49-F238E27FC236}">
                <a16:creationId xmlns:a16="http://schemas.microsoft.com/office/drawing/2014/main" id="{9C6FD064-55B4-BCDA-6394-8FD00D2AE111}"/>
              </a:ext>
            </a:extLst>
          </p:cNvPr>
          <p:cNvGraphicFramePr>
            <a:graphicFrameLocks noGrp="1"/>
          </p:cNvGraphicFramePr>
          <p:nvPr>
            <p:ph idx="1"/>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5176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CF1DF07-0843-0D6E-36C0-2A16633D8486}"/>
              </a:ext>
            </a:extLst>
          </p:cNvPr>
          <p:cNvSpPr>
            <a:spLocks noGrp="1"/>
          </p:cNvSpPr>
          <p:nvPr>
            <p:ph type="title"/>
          </p:nvPr>
        </p:nvSpPr>
        <p:spPr>
          <a:xfrm>
            <a:off x="588963" y="620714"/>
            <a:ext cx="11012488" cy="863599"/>
          </a:xfrm>
        </p:spPr>
        <p:txBody>
          <a:bodyPr anchor="t">
            <a:normAutofit/>
          </a:bodyPr>
          <a:lstStyle/>
          <a:p>
            <a:r>
              <a:rPr lang="en-US" dirty="0"/>
              <a:t>Conclusion</a:t>
            </a:r>
          </a:p>
        </p:txBody>
      </p:sp>
      <p:sp>
        <p:nvSpPr>
          <p:cNvPr id="4" name="Date Placeholder 3">
            <a:extLst>
              <a:ext uri="{FF2B5EF4-FFF2-40B4-BE49-F238E27FC236}">
                <a16:creationId xmlns:a16="http://schemas.microsoft.com/office/drawing/2014/main" id="{5EA20A3A-9EE4-697C-C24E-B6EAA2CE4B5F}"/>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dirty="0"/>
              <a:t>08/09/2023</a:t>
            </a:r>
            <a:endParaRPr lang="en-GB" dirty="0"/>
          </a:p>
        </p:txBody>
      </p:sp>
      <p:sp>
        <p:nvSpPr>
          <p:cNvPr id="5" name="Slide Number Placeholder 4">
            <a:extLst>
              <a:ext uri="{FF2B5EF4-FFF2-40B4-BE49-F238E27FC236}">
                <a16:creationId xmlns:a16="http://schemas.microsoft.com/office/drawing/2014/main" id="{FD7BC506-B5A0-CD01-2817-6476E4D89F45}"/>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29</a:t>
            </a:fld>
            <a:endParaRPr lang="en-GB" dirty="0"/>
          </a:p>
        </p:txBody>
      </p:sp>
      <p:graphicFrame>
        <p:nvGraphicFramePr>
          <p:cNvPr id="7" name="Content Placeholder 2">
            <a:extLst>
              <a:ext uri="{FF2B5EF4-FFF2-40B4-BE49-F238E27FC236}">
                <a16:creationId xmlns:a16="http://schemas.microsoft.com/office/drawing/2014/main" id="{F58EA062-5CD4-0A7E-0B8E-3B509F2E96B1}"/>
              </a:ext>
            </a:extLst>
          </p:cNvPr>
          <p:cNvGraphicFramePr>
            <a:graphicFrameLocks noGrp="1"/>
          </p:cNvGraphicFramePr>
          <p:nvPr>
            <p:ph sz="half" idx="1"/>
            <p:extLst>
              <p:ext uri="{D42A27DB-BD31-4B8C-83A1-F6EECF244321}">
                <p14:modId xmlns:p14="http://schemas.microsoft.com/office/powerpoint/2010/main" val="1932360278"/>
              </p:ext>
            </p:extLst>
          </p:nvPr>
        </p:nvGraphicFramePr>
        <p:xfrm>
          <a:off x="212447" y="1210234"/>
          <a:ext cx="7222282" cy="5472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hape 982">
            <a:extLst>
              <a:ext uri="{FF2B5EF4-FFF2-40B4-BE49-F238E27FC236}">
                <a16:creationId xmlns:a16="http://schemas.microsoft.com/office/drawing/2014/main" id="{A72E0BB2-620C-538A-07A1-93128A004DD6}"/>
              </a:ext>
            </a:extLst>
          </p:cNvPr>
          <p:cNvSpPr txBox="1">
            <a:spLocks/>
          </p:cNvSpPr>
          <p:nvPr/>
        </p:nvSpPr>
        <p:spPr>
          <a:xfrm>
            <a:off x="5867395" y="1778000"/>
            <a:ext cx="7967663" cy="4668837"/>
          </a:xfrm>
          <a:prstGeom prst="rect">
            <a:avLst/>
          </a:prstGeom>
          <a:noFill/>
          <a:ln>
            <a:noFill/>
          </a:ln>
        </p:spPr>
        <p:txBody>
          <a:bodyPr spcFirstLastPara="1" vert="horz" wrap="square" lIns="0" tIns="0" rIns="0" bIns="0" rtlCol="0" anchor="t" anchorCtr="0">
            <a:noAutofit/>
          </a:bodyPr>
          <a:lst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a:lstStyle>
          <a:p>
            <a:pPr algn="ctr">
              <a:lnSpc>
                <a:spcPct val="150000"/>
              </a:lnSpc>
            </a:pPr>
            <a:br>
              <a:rPr lang="en-GB" sz="3600" dirty="0">
                <a:solidFill>
                  <a:schemeClr val="tx1"/>
                </a:solidFill>
              </a:rPr>
            </a:br>
            <a:r>
              <a:rPr lang="en-GB" sz="4000" dirty="0"/>
              <a:t>danielhers.github.io</a:t>
            </a:r>
            <a:br>
              <a:rPr lang="en-GB" sz="4000" dirty="0"/>
            </a:br>
            <a:endParaRPr lang="en-GB" sz="4000" dirty="0"/>
          </a:p>
          <a:p>
            <a:pPr algn="ctr">
              <a:lnSpc>
                <a:spcPct val="150000"/>
              </a:lnSpc>
            </a:pPr>
            <a:r>
              <a:rPr lang="en-GB" sz="4000" dirty="0"/>
              <a:t>dh@di.ku.dk</a:t>
            </a:r>
            <a:br>
              <a:rPr lang="en-GB" sz="4000" dirty="0"/>
            </a:br>
            <a:endParaRPr lang="en-GB" sz="1600" dirty="0">
              <a:solidFill>
                <a:schemeClr val="tx1"/>
              </a:solidFill>
            </a:endParaRPr>
          </a:p>
        </p:txBody>
      </p:sp>
      <p:pic>
        <p:nvPicPr>
          <p:cNvPr id="8" name="Picture 6">
            <a:extLst>
              <a:ext uri="{FF2B5EF4-FFF2-40B4-BE49-F238E27FC236}">
                <a16:creationId xmlns:a16="http://schemas.microsoft.com/office/drawing/2014/main" id="{360E3D1C-E240-631C-8690-0F6101C2C9E5}"/>
              </a:ext>
            </a:extLst>
          </p:cNvPr>
          <p:cNvPicPr>
            <a:picLocks noChangeAspect="1"/>
          </p:cNvPicPr>
          <p:nvPr/>
        </p:nvPicPr>
        <p:blipFill>
          <a:blip r:embed="rId8"/>
          <a:stretch>
            <a:fillRect/>
          </a:stretch>
        </p:blipFill>
        <p:spPr>
          <a:xfrm>
            <a:off x="9428970" y="3884706"/>
            <a:ext cx="857405" cy="857405"/>
          </a:xfrm>
          <a:prstGeom prst="rect">
            <a:avLst/>
          </a:prstGeom>
        </p:spPr>
      </p:pic>
      <p:pic>
        <p:nvPicPr>
          <p:cNvPr id="9" name="Picture 7">
            <a:extLst>
              <a:ext uri="{FF2B5EF4-FFF2-40B4-BE49-F238E27FC236}">
                <a16:creationId xmlns:a16="http://schemas.microsoft.com/office/drawing/2014/main" id="{294FB177-B3C8-2EF9-5504-2D44D172277F}"/>
              </a:ext>
            </a:extLst>
          </p:cNvPr>
          <p:cNvPicPr>
            <a:picLocks noChangeAspect="1"/>
          </p:cNvPicPr>
          <p:nvPr/>
        </p:nvPicPr>
        <p:blipFill>
          <a:blip r:embed="rId9"/>
          <a:stretch>
            <a:fillRect/>
          </a:stretch>
        </p:blipFill>
        <p:spPr>
          <a:xfrm>
            <a:off x="9324668" y="1721554"/>
            <a:ext cx="1053115" cy="1053115"/>
          </a:xfrm>
          <a:prstGeom prst="rect">
            <a:avLst/>
          </a:prstGeom>
        </p:spPr>
      </p:pic>
    </p:spTree>
    <p:extLst>
      <p:ext uri="{BB962C8B-B14F-4D97-AF65-F5344CB8AC3E}">
        <p14:creationId xmlns:p14="http://schemas.microsoft.com/office/powerpoint/2010/main" val="422057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45D791-CCB3-1E41-9275-846295D53DCF}"/>
              </a:ext>
            </a:extLst>
          </p:cNvPr>
          <p:cNvSpPr>
            <a:spLocks noGrp="1"/>
          </p:cNvSpPr>
          <p:nvPr>
            <p:ph type="title"/>
          </p:nvPr>
        </p:nvSpPr>
        <p:spPr>
          <a:xfrm>
            <a:off x="588963" y="620714"/>
            <a:ext cx="11012488" cy="863599"/>
          </a:xfrm>
        </p:spPr>
        <p:txBody>
          <a:bodyPr anchor="t">
            <a:normAutofit/>
          </a:bodyPr>
          <a:lstStyle/>
          <a:p>
            <a:r>
              <a:rPr lang="en-GB" dirty="0"/>
              <a:t>My Research Objectives</a:t>
            </a:r>
          </a:p>
        </p:txBody>
      </p:sp>
      <p:sp>
        <p:nvSpPr>
          <p:cNvPr id="2" name="Date Placeholder 1">
            <a:extLst>
              <a:ext uri="{FF2B5EF4-FFF2-40B4-BE49-F238E27FC236}">
                <a16:creationId xmlns:a16="http://schemas.microsoft.com/office/drawing/2014/main" id="{CB3716D6-12A9-6848-9732-186C35C727AC}"/>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08/09/2023</a:t>
            </a:r>
            <a:endParaRPr lang="en-GB"/>
          </a:p>
        </p:txBody>
      </p:sp>
      <p:sp>
        <p:nvSpPr>
          <p:cNvPr id="3" name="Slide Number Placeholder 2">
            <a:extLst>
              <a:ext uri="{FF2B5EF4-FFF2-40B4-BE49-F238E27FC236}">
                <a16:creationId xmlns:a16="http://schemas.microsoft.com/office/drawing/2014/main" id="{2A59EDD3-1818-064E-95C1-FCEF1BC9CCB9}"/>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3</a:t>
            </a:fld>
            <a:endParaRPr lang="en-GB"/>
          </a:p>
        </p:txBody>
      </p:sp>
      <p:graphicFrame>
        <p:nvGraphicFramePr>
          <p:cNvPr id="7" name="Content Placeholder 4">
            <a:extLst>
              <a:ext uri="{FF2B5EF4-FFF2-40B4-BE49-F238E27FC236}">
                <a16:creationId xmlns:a16="http://schemas.microsoft.com/office/drawing/2014/main" id="{00FA624E-4CC4-C100-526F-7C4528D89EB9}"/>
              </a:ext>
            </a:extLst>
          </p:cNvPr>
          <p:cNvGraphicFramePr>
            <a:graphicFrameLocks noGrp="1"/>
          </p:cNvGraphicFramePr>
          <p:nvPr>
            <p:ph idx="1"/>
            <p:extLst>
              <p:ext uri="{D42A27DB-BD31-4B8C-83A1-F6EECF244321}">
                <p14:modId xmlns:p14="http://schemas.microsoft.com/office/powerpoint/2010/main" val="3109370513"/>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957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B56A-3AA3-1D59-E19F-D130D5BAC334}"/>
              </a:ext>
            </a:extLst>
          </p:cNvPr>
          <p:cNvSpPr>
            <a:spLocks noGrp="1"/>
          </p:cNvSpPr>
          <p:nvPr>
            <p:ph type="title"/>
          </p:nvPr>
        </p:nvSpPr>
        <p:spPr>
          <a:xfrm>
            <a:off x="588963" y="620714"/>
            <a:ext cx="11012488" cy="863599"/>
          </a:xfrm>
        </p:spPr>
        <p:txBody>
          <a:bodyPr anchor="t">
            <a:normAutofit/>
          </a:bodyPr>
          <a:lstStyle/>
          <a:p>
            <a:r>
              <a:rPr lang="en-US" dirty="0"/>
              <a:t>What ChatGPT Is(</a:t>
            </a:r>
            <a:r>
              <a:rPr lang="en-US" dirty="0" err="1"/>
              <a:t>n't</a:t>
            </a:r>
            <a:r>
              <a:rPr lang="en-US" dirty="0"/>
              <a:t>)</a:t>
            </a:r>
          </a:p>
        </p:txBody>
      </p:sp>
      <p:sp>
        <p:nvSpPr>
          <p:cNvPr id="4" name="Date Placeholder 3">
            <a:extLst>
              <a:ext uri="{FF2B5EF4-FFF2-40B4-BE49-F238E27FC236}">
                <a16:creationId xmlns:a16="http://schemas.microsoft.com/office/drawing/2014/main" id="{4896E4EA-AE2C-2A2F-EC6E-FD71963BBA70}"/>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08/09/2023</a:t>
            </a:r>
            <a:endParaRPr lang="en-GB"/>
          </a:p>
        </p:txBody>
      </p:sp>
      <p:sp>
        <p:nvSpPr>
          <p:cNvPr id="5" name="Slide Number Placeholder 4">
            <a:extLst>
              <a:ext uri="{FF2B5EF4-FFF2-40B4-BE49-F238E27FC236}">
                <a16:creationId xmlns:a16="http://schemas.microsoft.com/office/drawing/2014/main" id="{9BC3F5BD-D960-9B26-5607-3D11A015F86F}"/>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dirty="0" smtClean="0"/>
              <a:pPr>
                <a:spcAft>
                  <a:spcPts val="600"/>
                </a:spcAft>
              </a:pPr>
              <a:t>4</a:t>
            </a:fld>
            <a:endParaRPr lang="en-GB"/>
          </a:p>
        </p:txBody>
      </p:sp>
      <p:graphicFrame>
        <p:nvGraphicFramePr>
          <p:cNvPr id="8" name="Content Placeholder 2">
            <a:extLst>
              <a:ext uri="{FF2B5EF4-FFF2-40B4-BE49-F238E27FC236}">
                <a16:creationId xmlns:a16="http://schemas.microsoft.com/office/drawing/2014/main" id="{8B7B01AA-592F-F9A9-6B09-7B7F56703B79}"/>
              </a:ext>
            </a:extLst>
          </p:cNvPr>
          <p:cNvGraphicFramePr>
            <a:graphicFrameLocks noGrp="1"/>
          </p:cNvGraphicFramePr>
          <p:nvPr>
            <p:ph idx="1"/>
            <p:extLst>
              <p:ext uri="{D42A27DB-BD31-4B8C-83A1-F6EECF244321}">
                <p14:modId xmlns:p14="http://schemas.microsoft.com/office/powerpoint/2010/main" val="3336203796"/>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4" descr="Icon&#10;&#10;Description automatically generated">
            <a:extLst>
              <a:ext uri="{FF2B5EF4-FFF2-40B4-BE49-F238E27FC236}">
                <a16:creationId xmlns:a16="http://schemas.microsoft.com/office/drawing/2014/main" id="{F4EEFEAC-1969-7149-C969-046A2503AC78}"/>
              </a:ext>
            </a:extLst>
          </p:cNvPr>
          <p:cNvPicPr>
            <a:picLocks noChangeAspect="1"/>
          </p:cNvPicPr>
          <p:nvPr/>
        </p:nvPicPr>
        <p:blipFill>
          <a:blip r:embed="rId8"/>
          <a:stretch>
            <a:fillRect/>
          </a:stretch>
        </p:blipFill>
        <p:spPr>
          <a:xfrm>
            <a:off x="10438409" y="481293"/>
            <a:ext cx="1159803" cy="1147465"/>
          </a:xfrm>
          <a:prstGeom prst="rect">
            <a:avLst/>
          </a:prstGeom>
        </p:spPr>
      </p:pic>
    </p:spTree>
    <p:extLst>
      <p:ext uri="{BB962C8B-B14F-4D97-AF65-F5344CB8AC3E}">
        <p14:creationId xmlns:p14="http://schemas.microsoft.com/office/powerpoint/2010/main" val="553190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B56A-3AA3-1D59-E19F-D130D5BAC334}"/>
              </a:ext>
            </a:extLst>
          </p:cNvPr>
          <p:cNvSpPr>
            <a:spLocks noGrp="1"/>
          </p:cNvSpPr>
          <p:nvPr>
            <p:ph type="title"/>
          </p:nvPr>
        </p:nvSpPr>
        <p:spPr>
          <a:xfrm>
            <a:off x="588963" y="620714"/>
            <a:ext cx="11012488" cy="863599"/>
          </a:xfrm>
        </p:spPr>
        <p:txBody>
          <a:bodyPr anchor="t">
            <a:normAutofit/>
          </a:bodyPr>
          <a:lstStyle/>
          <a:p>
            <a:r>
              <a:rPr lang="en-US" dirty="0">
                <a:ea typeface="Open Sans Extrabold"/>
                <a:cs typeface="Microsoft New Tai Lue"/>
              </a:rPr>
              <a:t>Strengths and Weaknesses</a:t>
            </a:r>
            <a:endParaRPr lang="en-US" dirty="0"/>
          </a:p>
        </p:txBody>
      </p:sp>
      <p:sp>
        <p:nvSpPr>
          <p:cNvPr id="4" name="Date Placeholder 3">
            <a:extLst>
              <a:ext uri="{FF2B5EF4-FFF2-40B4-BE49-F238E27FC236}">
                <a16:creationId xmlns:a16="http://schemas.microsoft.com/office/drawing/2014/main" id="{4896E4EA-AE2C-2A2F-EC6E-FD71963BBA70}"/>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08/09/2023</a:t>
            </a:r>
            <a:endParaRPr lang="en-GB"/>
          </a:p>
        </p:txBody>
      </p:sp>
      <p:sp>
        <p:nvSpPr>
          <p:cNvPr id="5" name="Slide Number Placeholder 4">
            <a:extLst>
              <a:ext uri="{FF2B5EF4-FFF2-40B4-BE49-F238E27FC236}">
                <a16:creationId xmlns:a16="http://schemas.microsoft.com/office/drawing/2014/main" id="{9BC3F5BD-D960-9B26-5607-3D11A015F86F}"/>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5</a:t>
            </a:fld>
            <a:endParaRPr lang="en-GB"/>
          </a:p>
        </p:txBody>
      </p:sp>
      <p:graphicFrame>
        <p:nvGraphicFramePr>
          <p:cNvPr id="8" name="Content Placeholder 2">
            <a:extLst>
              <a:ext uri="{FF2B5EF4-FFF2-40B4-BE49-F238E27FC236}">
                <a16:creationId xmlns:a16="http://schemas.microsoft.com/office/drawing/2014/main" id="{8B7B01AA-592F-F9A9-6B09-7B7F56703B79}"/>
              </a:ext>
            </a:extLst>
          </p:cNvPr>
          <p:cNvGraphicFramePr>
            <a:graphicFrameLocks noGrp="1"/>
          </p:cNvGraphicFramePr>
          <p:nvPr>
            <p:ph idx="1"/>
            <p:extLst>
              <p:ext uri="{D42A27DB-BD31-4B8C-83A1-F6EECF244321}">
                <p14:modId xmlns:p14="http://schemas.microsoft.com/office/powerpoint/2010/main" val="1148451414"/>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E8B3543-11CE-0C69-57E6-C935EC0E2C45}"/>
              </a:ext>
            </a:extLst>
          </p:cNvPr>
          <p:cNvSpPr txBox="1"/>
          <p:nvPr/>
        </p:nvSpPr>
        <p:spPr>
          <a:xfrm>
            <a:off x="6548181" y="6402923"/>
            <a:ext cx="4595906" cy="369332"/>
          </a:xfrm>
          <a:prstGeom prst="rect">
            <a:avLst/>
          </a:prstGeom>
        </p:spPr>
        <p:txBody>
          <a:bodyPr vert="horz" wrap="squar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2400" b="0" dirty="0">
                <a:solidFill>
                  <a:schemeClr val="tx1"/>
                </a:solidFill>
                <a:latin typeface="+mn-lt"/>
              </a:rPr>
              <a:t>*Can be improved with plugins</a:t>
            </a:r>
          </a:p>
        </p:txBody>
      </p:sp>
    </p:spTree>
    <p:extLst>
      <p:ext uri="{BB962C8B-B14F-4D97-AF65-F5344CB8AC3E}">
        <p14:creationId xmlns:p14="http://schemas.microsoft.com/office/powerpoint/2010/main" val="184481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72714C7F-A95C-5F7B-10F8-C43ECA08A0E9}"/>
              </a:ext>
            </a:extLst>
          </p:cNvPr>
          <p:cNvPicPr>
            <a:picLocks noGrp="1" noChangeAspect="1"/>
          </p:cNvPicPr>
          <p:nvPr>
            <p:ph idx="1"/>
          </p:nvPr>
        </p:nvPicPr>
        <p:blipFill>
          <a:blip r:embed="rId3"/>
          <a:stretch>
            <a:fillRect/>
          </a:stretch>
        </p:blipFill>
        <p:spPr>
          <a:xfrm>
            <a:off x="2176365" y="935181"/>
            <a:ext cx="9905480" cy="5367193"/>
          </a:xfrm>
        </p:spPr>
      </p:pic>
      <p:sp>
        <p:nvSpPr>
          <p:cNvPr id="2" name="Title 1">
            <a:extLst>
              <a:ext uri="{FF2B5EF4-FFF2-40B4-BE49-F238E27FC236}">
                <a16:creationId xmlns:a16="http://schemas.microsoft.com/office/drawing/2014/main" id="{CA73DC3B-AAD5-5F39-F8F8-9F61CCA4E19A}"/>
              </a:ext>
            </a:extLst>
          </p:cNvPr>
          <p:cNvSpPr>
            <a:spLocks noGrp="1"/>
          </p:cNvSpPr>
          <p:nvPr>
            <p:ph type="title"/>
          </p:nvPr>
        </p:nvSpPr>
        <p:spPr/>
        <p:txBody>
          <a:bodyPr/>
          <a:lstStyle/>
          <a:p>
            <a:r>
              <a:rPr lang="en-US" dirty="0">
                <a:ea typeface="Open Sans Extrabold"/>
                <a:cs typeface="Microsoft New Tai Lue"/>
              </a:rPr>
              <a:t>Where Does It Come From?</a:t>
            </a:r>
            <a:endParaRPr lang="en-US" dirty="0"/>
          </a:p>
        </p:txBody>
      </p:sp>
      <p:sp>
        <p:nvSpPr>
          <p:cNvPr id="4" name="Date Placeholder 3">
            <a:extLst>
              <a:ext uri="{FF2B5EF4-FFF2-40B4-BE49-F238E27FC236}">
                <a16:creationId xmlns:a16="http://schemas.microsoft.com/office/drawing/2014/main" id="{CA74447E-8530-41F2-59A4-FDFBF06B3448}"/>
              </a:ext>
            </a:extLst>
          </p:cNvPr>
          <p:cNvSpPr>
            <a:spLocks noGrp="1"/>
          </p:cNvSpPr>
          <p:nvPr>
            <p:ph type="dt" sz="half" idx="10"/>
          </p:nvPr>
        </p:nvSpPr>
        <p:spPr/>
        <p:txBody>
          <a:bodyPr/>
          <a:lstStyle/>
          <a:p>
            <a:r>
              <a:rPr lang="da-DK"/>
              <a:t>08/09/2023</a:t>
            </a:r>
            <a:endParaRPr lang="en-GB"/>
          </a:p>
        </p:txBody>
      </p:sp>
      <p:sp>
        <p:nvSpPr>
          <p:cNvPr id="5" name="Slide Number Placeholder 4">
            <a:extLst>
              <a:ext uri="{FF2B5EF4-FFF2-40B4-BE49-F238E27FC236}">
                <a16:creationId xmlns:a16="http://schemas.microsoft.com/office/drawing/2014/main" id="{DC2A4A6F-883C-5130-03B8-6BD8B432FD31}"/>
              </a:ext>
            </a:extLst>
          </p:cNvPr>
          <p:cNvSpPr>
            <a:spLocks noGrp="1"/>
          </p:cNvSpPr>
          <p:nvPr>
            <p:ph type="sldNum" sz="quarter" idx="12"/>
          </p:nvPr>
        </p:nvSpPr>
        <p:spPr/>
        <p:txBody>
          <a:bodyPr/>
          <a:lstStyle/>
          <a:p>
            <a:fld id="{091A926C-488A-4E3E-9C21-57CAA120E114}" type="slidenum">
              <a:rPr lang="en-GB" smtClean="0"/>
              <a:t>6</a:t>
            </a:fld>
            <a:endParaRPr lang="en-GB"/>
          </a:p>
        </p:txBody>
      </p:sp>
      <p:sp>
        <p:nvSpPr>
          <p:cNvPr id="7" name="TextBox 6">
            <a:extLst>
              <a:ext uri="{FF2B5EF4-FFF2-40B4-BE49-F238E27FC236}">
                <a16:creationId xmlns:a16="http://schemas.microsoft.com/office/drawing/2014/main" id="{99185333-7645-92B5-D59C-5D238E91702C}"/>
              </a:ext>
            </a:extLst>
          </p:cNvPr>
          <p:cNvSpPr txBox="1"/>
          <p:nvPr/>
        </p:nvSpPr>
        <p:spPr>
          <a:xfrm>
            <a:off x="5561108" y="6392831"/>
            <a:ext cx="827143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0"/>
              </a:spcBef>
            </a:pPr>
            <a:r>
              <a:rPr lang="en-US">
                <a:hlinkClick r:id="rId4"/>
              </a:rPr>
              <a:t>Vered Shwartz, Everything you wanted to know about ChatGPT</a:t>
            </a:r>
            <a:r>
              <a:rPr lang="en-US"/>
              <a:t> </a:t>
            </a:r>
          </a:p>
        </p:txBody>
      </p:sp>
    </p:spTree>
    <p:extLst>
      <p:ext uri="{BB962C8B-B14F-4D97-AF65-F5344CB8AC3E}">
        <p14:creationId xmlns:p14="http://schemas.microsoft.com/office/powerpoint/2010/main" val="160435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Chart, pie chart&#10;&#10;Description automatically generated">
            <a:extLst>
              <a:ext uri="{FF2B5EF4-FFF2-40B4-BE49-F238E27FC236}">
                <a16:creationId xmlns:a16="http://schemas.microsoft.com/office/drawing/2014/main" id="{A1BE4B8F-B758-5989-6137-9CBCB79465CB}"/>
              </a:ext>
            </a:extLst>
          </p:cNvPr>
          <p:cNvPicPr>
            <a:picLocks noGrp="1" noChangeAspect="1"/>
          </p:cNvPicPr>
          <p:nvPr>
            <p:ph sz="half" idx="1"/>
          </p:nvPr>
        </p:nvPicPr>
        <p:blipFill>
          <a:blip r:embed="rId3"/>
          <a:stretch>
            <a:fillRect/>
          </a:stretch>
        </p:blipFill>
        <p:spPr>
          <a:xfrm>
            <a:off x="292080" y="4562344"/>
            <a:ext cx="4553052" cy="2295656"/>
          </a:xfrm>
          <a:prstGeom prst="rect">
            <a:avLst/>
          </a:prstGeom>
        </p:spPr>
      </p:pic>
      <p:sp>
        <p:nvSpPr>
          <p:cNvPr id="2" name="Title 1">
            <a:extLst>
              <a:ext uri="{FF2B5EF4-FFF2-40B4-BE49-F238E27FC236}">
                <a16:creationId xmlns:a16="http://schemas.microsoft.com/office/drawing/2014/main" id="{E095B4A5-A121-D1BF-07D6-382AF6991771}"/>
              </a:ext>
            </a:extLst>
          </p:cNvPr>
          <p:cNvSpPr>
            <a:spLocks noGrp="1"/>
          </p:cNvSpPr>
          <p:nvPr>
            <p:ph type="title"/>
          </p:nvPr>
        </p:nvSpPr>
        <p:spPr>
          <a:xfrm>
            <a:off x="588964" y="620714"/>
            <a:ext cx="11012486" cy="865186"/>
          </a:xfrm>
        </p:spPr>
        <p:txBody>
          <a:bodyPr anchor="t">
            <a:normAutofit/>
          </a:bodyPr>
          <a:lstStyle/>
          <a:p>
            <a:r>
              <a:rPr lang="en-US" dirty="0"/>
              <a:t>Training Data Skewness</a:t>
            </a:r>
            <a:endParaRPr lang="en-GB" dirty="0"/>
          </a:p>
        </p:txBody>
      </p:sp>
      <p:sp>
        <p:nvSpPr>
          <p:cNvPr id="4" name="Date Placeholder 3">
            <a:extLst>
              <a:ext uri="{FF2B5EF4-FFF2-40B4-BE49-F238E27FC236}">
                <a16:creationId xmlns:a16="http://schemas.microsoft.com/office/drawing/2014/main" id="{30D44B89-0681-3AD4-3058-D8FD6F198284}"/>
              </a:ext>
            </a:extLst>
          </p:cNvPr>
          <p:cNvSpPr>
            <a:spLocks noGrp="1"/>
          </p:cNvSpPr>
          <p:nvPr>
            <p:ph type="dt" sz="half" idx="10"/>
          </p:nvPr>
        </p:nvSpPr>
        <p:spPr>
          <a:xfrm>
            <a:off x="10329111" y="85745"/>
            <a:ext cx="814976" cy="176797"/>
          </a:xfrm>
        </p:spPr>
        <p:txBody>
          <a:bodyPr anchor="b">
            <a:normAutofit/>
          </a:bodyPr>
          <a:lstStyle/>
          <a:p>
            <a:pPr>
              <a:spcAft>
                <a:spcPts val="600"/>
              </a:spcAft>
            </a:pPr>
            <a:r>
              <a:rPr lang="da-DK"/>
              <a:t>08/09/2023</a:t>
            </a:r>
            <a:endParaRPr lang="en-GB"/>
          </a:p>
        </p:txBody>
      </p:sp>
      <p:sp>
        <p:nvSpPr>
          <p:cNvPr id="5" name="Slide Number Placeholder 4">
            <a:extLst>
              <a:ext uri="{FF2B5EF4-FFF2-40B4-BE49-F238E27FC236}">
                <a16:creationId xmlns:a16="http://schemas.microsoft.com/office/drawing/2014/main" id="{815DDD55-7E2F-9CA3-142C-303C9C6BC425}"/>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7</a:t>
            </a:fld>
            <a:endParaRPr lang="en-GB"/>
          </a:p>
        </p:txBody>
      </p:sp>
      <p:graphicFrame>
        <p:nvGraphicFramePr>
          <p:cNvPr id="17" name="Content Placeholder 14">
            <a:extLst>
              <a:ext uri="{FF2B5EF4-FFF2-40B4-BE49-F238E27FC236}">
                <a16:creationId xmlns:a16="http://schemas.microsoft.com/office/drawing/2014/main" id="{B4A48553-6F8F-BE91-0905-FE9B795D7134}"/>
              </a:ext>
            </a:extLst>
          </p:cNvPr>
          <p:cNvGraphicFramePr>
            <a:graphicFrameLocks noGrp="1"/>
          </p:cNvGraphicFramePr>
          <p:nvPr>
            <p:ph sz="half" idx="2"/>
            <p:extLst>
              <p:ext uri="{D42A27DB-BD31-4B8C-83A1-F6EECF244321}">
                <p14:modId xmlns:p14="http://schemas.microsoft.com/office/powerpoint/2010/main" val="1687003568"/>
              </p:ext>
            </p:extLst>
          </p:nvPr>
        </p:nvGraphicFramePr>
        <p:xfrm>
          <a:off x="261487" y="1206292"/>
          <a:ext cx="5472707" cy="32766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5E448264-C932-FC40-0904-C99F7B3DA199}"/>
              </a:ext>
            </a:extLst>
          </p:cNvPr>
          <p:cNvPicPr>
            <a:picLocks noChangeAspect="1"/>
          </p:cNvPicPr>
          <p:nvPr/>
        </p:nvPicPr>
        <p:blipFill>
          <a:blip r:embed="rId9"/>
          <a:stretch>
            <a:fillRect/>
          </a:stretch>
        </p:blipFill>
        <p:spPr>
          <a:xfrm>
            <a:off x="6246421" y="423821"/>
            <a:ext cx="5867255" cy="6010358"/>
          </a:xfrm>
          <a:prstGeom prst="rect">
            <a:avLst/>
          </a:prstGeom>
        </p:spPr>
      </p:pic>
      <p:sp>
        <p:nvSpPr>
          <p:cNvPr id="9" name="TextBox 8">
            <a:extLst>
              <a:ext uri="{FF2B5EF4-FFF2-40B4-BE49-F238E27FC236}">
                <a16:creationId xmlns:a16="http://schemas.microsoft.com/office/drawing/2014/main" id="{BBA271D9-0FDB-28CD-E911-4491D41EEB00}"/>
              </a:ext>
            </a:extLst>
          </p:cNvPr>
          <p:cNvSpPr txBox="1"/>
          <p:nvPr/>
        </p:nvSpPr>
        <p:spPr>
          <a:xfrm>
            <a:off x="6630706" y="6451964"/>
            <a:ext cx="6095010" cy="369332"/>
          </a:xfrm>
          <a:prstGeom prst="rect">
            <a:avLst/>
          </a:prstGeom>
          <a:noFill/>
        </p:spPr>
        <p:txBody>
          <a:bodyPr wrap="square">
            <a:spAutoFit/>
          </a:bodyPr>
          <a:lstStyle/>
          <a:p>
            <a:pPr algn="l"/>
            <a:r>
              <a:rPr lang="da-DK" b="0" i="0" dirty="0">
                <a:solidFill>
                  <a:srgbClr val="222222"/>
                </a:solidFill>
                <a:effectLst/>
                <a:latin typeface="Arial" panose="020B0604020202020204" pitchFamily="34" charset="0"/>
                <a:hlinkClick r:id="rId10"/>
              </a:rPr>
              <a:t>GPT-4 </a:t>
            </a:r>
            <a:r>
              <a:rPr lang="da-DK" b="0" i="0" dirty="0" err="1">
                <a:solidFill>
                  <a:srgbClr val="222222"/>
                </a:solidFill>
                <a:effectLst/>
                <a:latin typeface="Arial" panose="020B0604020202020204" pitchFamily="34" charset="0"/>
                <a:hlinkClick r:id="rId10"/>
              </a:rPr>
              <a:t>technical</a:t>
            </a:r>
            <a:r>
              <a:rPr lang="da-DK" b="0" i="0" dirty="0">
                <a:solidFill>
                  <a:srgbClr val="222222"/>
                </a:solidFill>
                <a:effectLst/>
                <a:latin typeface="Arial" panose="020B0604020202020204" pitchFamily="34" charset="0"/>
                <a:hlinkClick r:id="rId10"/>
              </a:rPr>
              <a:t> </a:t>
            </a:r>
            <a:r>
              <a:rPr lang="da-DK" b="0" i="0" dirty="0" err="1">
                <a:solidFill>
                  <a:srgbClr val="222222"/>
                </a:solidFill>
                <a:effectLst/>
                <a:latin typeface="Arial" panose="020B0604020202020204" pitchFamily="34" charset="0"/>
                <a:hlinkClick r:id="rId10"/>
              </a:rPr>
              <a:t>report</a:t>
            </a:r>
            <a:r>
              <a:rPr lang="da-DK" b="0" i="0" dirty="0">
                <a:solidFill>
                  <a:srgbClr val="222222"/>
                </a:solidFill>
                <a:effectLst/>
                <a:latin typeface="Arial" panose="020B0604020202020204" pitchFamily="34" charset="0"/>
              </a:rPr>
              <a:t> (</a:t>
            </a:r>
            <a:r>
              <a:rPr lang="da-DK" b="0" i="0" dirty="0" err="1">
                <a:solidFill>
                  <a:srgbClr val="222222"/>
                </a:solidFill>
                <a:effectLst/>
                <a:latin typeface="Arial" panose="020B0604020202020204" pitchFamily="34" charset="0"/>
              </a:rPr>
              <a:t>OpenAI</a:t>
            </a:r>
            <a:r>
              <a:rPr lang="da-DK" b="0" i="0" dirty="0">
                <a:solidFill>
                  <a:srgbClr val="222222"/>
                </a:solidFill>
                <a:effectLst/>
                <a:latin typeface="Arial" panose="020B0604020202020204" pitchFamily="34" charset="0"/>
              </a:rPr>
              <a:t>, 2023)</a:t>
            </a:r>
          </a:p>
        </p:txBody>
      </p:sp>
    </p:spTree>
    <p:extLst>
      <p:ext uri="{BB962C8B-B14F-4D97-AF65-F5344CB8AC3E}">
        <p14:creationId xmlns:p14="http://schemas.microsoft.com/office/powerpoint/2010/main" val="533490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5BC08-D56A-0AA2-1BB9-24C20C19CE60}"/>
              </a:ext>
            </a:extLst>
          </p:cNvPr>
          <p:cNvSpPr>
            <a:spLocks noGrp="1"/>
          </p:cNvSpPr>
          <p:nvPr>
            <p:ph type="title"/>
          </p:nvPr>
        </p:nvSpPr>
        <p:spPr/>
        <p:txBody>
          <a:bodyPr/>
          <a:lstStyle/>
          <a:p>
            <a:r>
              <a:rPr lang="en-US" dirty="0">
                <a:ea typeface="+mj-lt"/>
                <a:cs typeface="+mj-lt"/>
              </a:rPr>
              <a:t>RHLF (Reinforcement Learning from Human Feedback) </a:t>
            </a:r>
            <a:endParaRPr lang="en-US" dirty="0"/>
          </a:p>
        </p:txBody>
      </p:sp>
      <p:sp>
        <p:nvSpPr>
          <p:cNvPr id="4" name="Date Placeholder 3">
            <a:extLst>
              <a:ext uri="{FF2B5EF4-FFF2-40B4-BE49-F238E27FC236}">
                <a16:creationId xmlns:a16="http://schemas.microsoft.com/office/drawing/2014/main" id="{06D75885-CBD8-8957-EFCA-FCDBE806ACBC}"/>
              </a:ext>
            </a:extLst>
          </p:cNvPr>
          <p:cNvSpPr>
            <a:spLocks noGrp="1"/>
          </p:cNvSpPr>
          <p:nvPr>
            <p:ph type="dt" sz="half" idx="10"/>
          </p:nvPr>
        </p:nvSpPr>
        <p:spPr/>
        <p:txBody>
          <a:bodyPr/>
          <a:lstStyle/>
          <a:p>
            <a:r>
              <a:rPr lang="da-DK"/>
              <a:t>08/09/2023</a:t>
            </a:r>
            <a:endParaRPr lang="en-GB"/>
          </a:p>
        </p:txBody>
      </p:sp>
      <p:sp>
        <p:nvSpPr>
          <p:cNvPr id="5" name="Slide Number Placeholder 4">
            <a:extLst>
              <a:ext uri="{FF2B5EF4-FFF2-40B4-BE49-F238E27FC236}">
                <a16:creationId xmlns:a16="http://schemas.microsoft.com/office/drawing/2014/main" id="{1D888AD8-5EE6-6F28-94EB-4C2C4D3B8DF4}"/>
              </a:ext>
            </a:extLst>
          </p:cNvPr>
          <p:cNvSpPr>
            <a:spLocks noGrp="1"/>
          </p:cNvSpPr>
          <p:nvPr>
            <p:ph type="sldNum" sz="quarter" idx="12"/>
          </p:nvPr>
        </p:nvSpPr>
        <p:spPr/>
        <p:txBody>
          <a:bodyPr/>
          <a:lstStyle/>
          <a:p>
            <a:fld id="{091A926C-488A-4E3E-9C21-57CAA120E114}" type="slidenum">
              <a:rPr lang="en-GB" smtClean="0"/>
              <a:t>8</a:t>
            </a:fld>
            <a:endParaRPr lang="en-GB"/>
          </a:p>
        </p:txBody>
      </p:sp>
      <p:pic>
        <p:nvPicPr>
          <p:cNvPr id="10" name="Picture 10">
            <a:extLst>
              <a:ext uri="{FF2B5EF4-FFF2-40B4-BE49-F238E27FC236}">
                <a16:creationId xmlns:a16="http://schemas.microsoft.com/office/drawing/2014/main" id="{2848E483-D521-13EE-4FAA-FABC4F1F8A4F}"/>
              </a:ext>
            </a:extLst>
          </p:cNvPr>
          <p:cNvPicPr>
            <a:picLocks noGrp="1" noChangeAspect="1"/>
          </p:cNvPicPr>
          <p:nvPr>
            <p:ph idx="1"/>
          </p:nvPr>
        </p:nvPicPr>
        <p:blipFill>
          <a:blip r:embed="rId3"/>
          <a:stretch>
            <a:fillRect/>
          </a:stretch>
        </p:blipFill>
        <p:spPr>
          <a:xfrm>
            <a:off x="352859" y="1023632"/>
            <a:ext cx="9869506" cy="5465036"/>
          </a:xfrm>
        </p:spPr>
      </p:pic>
      <p:pic>
        <p:nvPicPr>
          <p:cNvPr id="1026" name="Picture 2">
            <a:extLst>
              <a:ext uri="{FF2B5EF4-FFF2-40B4-BE49-F238E27FC236}">
                <a16:creationId xmlns:a16="http://schemas.microsoft.com/office/drawing/2014/main" id="{0586854E-CA11-4A69-3251-A179122D9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2794" y="1043317"/>
            <a:ext cx="8665742" cy="54650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EBF520-9722-A69E-1056-84C72E675AFF}"/>
              </a:ext>
            </a:extLst>
          </p:cNvPr>
          <p:cNvSpPr txBox="1"/>
          <p:nvPr/>
        </p:nvSpPr>
        <p:spPr>
          <a:xfrm>
            <a:off x="0" y="6488668"/>
            <a:ext cx="11361513" cy="369332"/>
          </a:xfrm>
          <a:prstGeom prst="rect">
            <a:avLst/>
          </a:prstGeom>
          <a:noFill/>
        </p:spPr>
        <p:txBody>
          <a:bodyPr wrap="square">
            <a:spAutoFit/>
          </a:bodyPr>
          <a:lstStyle/>
          <a:p>
            <a:r>
              <a:rPr lang="en-US" dirty="0">
                <a:hlinkClick r:id="rId5"/>
              </a:rPr>
              <a:t>Training language models to follow instructions with human feedback</a:t>
            </a:r>
            <a:r>
              <a:rPr lang="en-US" dirty="0"/>
              <a:t> (Ouyang et al., </a:t>
            </a:r>
            <a:r>
              <a:rPr lang="en-US" dirty="0" err="1"/>
              <a:t>NeurIPS</a:t>
            </a:r>
            <a:r>
              <a:rPr lang="en-US" dirty="0"/>
              <a:t> 2022)</a:t>
            </a:r>
            <a:endParaRPr lang="en-GB" dirty="0"/>
          </a:p>
        </p:txBody>
      </p:sp>
      <p:pic>
        <p:nvPicPr>
          <p:cNvPr id="8" name="Picture 7">
            <a:extLst>
              <a:ext uri="{FF2B5EF4-FFF2-40B4-BE49-F238E27FC236}">
                <a16:creationId xmlns:a16="http://schemas.microsoft.com/office/drawing/2014/main" id="{05034BF4-F211-848B-BDF9-AAAC11402363}"/>
              </a:ext>
            </a:extLst>
          </p:cNvPr>
          <p:cNvPicPr>
            <a:picLocks noChangeAspect="1"/>
          </p:cNvPicPr>
          <p:nvPr/>
        </p:nvPicPr>
        <p:blipFill rotWithShape="1">
          <a:blip r:embed="rId6"/>
          <a:srcRect b="34992"/>
          <a:stretch/>
        </p:blipFill>
        <p:spPr>
          <a:xfrm>
            <a:off x="3319300" y="1043317"/>
            <a:ext cx="4653312" cy="5467709"/>
          </a:xfrm>
          <a:prstGeom prst="rect">
            <a:avLst/>
          </a:prstGeom>
        </p:spPr>
      </p:pic>
      <p:pic>
        <p:nvPicPr>
          <p:cNvPr id="11" name="Picture 10">
            <a:extLst>
              <a:ext uri="{FF2B5EF4-FFF2-40B4-BE49-F238E27FC236}">
                <a16:creationId xmlns:a16="http://schemas.microsoft.com/office/drawing/2014/main" id="{6BC3EA7B-8436-7E9C-E0A6-24FCADC7EBB4}"/>
              </a:ext>
            </a:extLst>
          </p:cNvPr>
          <p:cNvPicPr>
            <a:picLocks noChangeAspect="1"/>
          </p:cNvPicPr>
          <p:nvPr/>
        </p:nvPicPr>
        <p:blipFill rotWithShape="1">
          <a:blip r:embed="rId6"/>
          <a:srcRect t="65007"/>
          <a:stretch/>
        </p:blipFill>
        <p:spPr>
          <a:xfrm>
            <a:off x="7972612" y="3791974"/>
            <a:ext cx="4233462" cy="2677655"/>
          </a:xfrm>
          <a:prstGeom prst="rect">
            <a:avLst/>
          </a:prstGeom>
        </p:spPr>
      </p:pic>
      <p:sp>
        <p:nvSpPr>
          <p:cNvPr id="13" name="TextBox 12">
            <a:extLst>
              <a:ext uri="{FF2B5EF4-FFF2-40B4-BE49-F238E27FC236}">
                <a16:creationId xmlns:a16="http://schemas.microsoft.com/office/drawing/2014/main" id="{8D43FF97-8472-BAE0-F6C0-41D8458ECD8E}"/>
              </a:ext>
            </a:extLst>
          </p:cNvPr>
          <p:cNvSpPr txBox="1"/>
          <p:nvPr/>
        </p:nvSpPr>
        <p:spPr>
          <a:xfrm>
            <a:off x="7972612" y="1113198"/>
            <a:ext cx="3568293" cy="2677656"/>
          </a:xfrm>
          <a:prstGeom prst="rect">
            <a:avLst/>
          </a:prstGeom>
          <a:solidFill>
            <a:schemeClr val="bg1"/>
          </a:solidFill>
        </p:spPr>
        <p:txBody>
          <a:bodyPr wrap="square">
            <a:spAutoFit/>
          </a:bodyPr>
          <a:lstStyle/>
          <a:p>
            <a:r>
              <a:rPr lang="en-US" sz="2800" dirty="0"/>
              <a:t>”mostly English-speaking people living in the United States or Southeast Asia hired via Upwork or Scale AI” </a:t>
            </a:r>
            <a:endParaRPr lang="en-GB" sz="2800" dirty="0"/>
          </a:p>
        </p:txBody>
      </p:sp>
    </p:spTree>
    <p:extLst>
      <p:ext uri="{BB962C8B-B14F-4D97-AF65-F5344CB8AC3E}">
        <p14:creationId xmlns:p14="http://schemas.microsoft.com/office/powerpoint/2010/main" val="43572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DBEB-0D87-D713-4EAB-CFF1B754DE12}"/>
              </a:ext>
            </a:extLst>
          </p:cNvPr>
          <p:cNvSpPr>
            <a:spLocks noGrp="1"/>
          </p:cNvSpPr>
          <p:nvPr>
            <p:ph type="title"/>
          </p:nvPr>
        </p:nvSpPr>
        <p:spPr/>
        <p:txBody>
          <a:bodyPr/>
          <a:lstStyle/>
          <a:p>
            <a:r>
              <a:rPr lang="en-GB" dirty="0"/>
              <a:t>Limited Knowledge</a:t>
            </a:r>
            <a:endParaRPr lang="en-US" dirty="0"/>
          </a:p>
        </p:txBody>
      </p:sp>
      <p:sp>
        <p:nvSpPr>
          <p:cNvPr id="4" name="Date Placeholder 3">
            <a:extLst>
              <a:ext uri="{FF2B5EF4-FFF2-40B4-BE49-F238E27FC236}">
                <a16:creationId xmlns:a16="http://schemas.microsoft.com/office/drawing/2014/main" id="{A0E89319-C5A3-CA2F-6FCF-85F8FD51E580}"/>
              </a:ext>
            </a:extLst>
          </p:cNvPr>
          <p:cNvSpPr>
            <a:spLocks noGrp="1"/>
          </p:cNvSpPr>
          <p:nvPr>
            <p:ph type="dt" sz="half" idx="10"/>
          </p:nvPr>
        </p:nvSpPr>
        <p:spPr/>
        <p:txBody>
          <a:bodyPr/>
          <a:lstStyle/>
          <a:p>
            <a:r>
              <a:rPr lang="da-DK"/>
              <a:t>08/09/2023</a:t>
            </a:r>
            <a:endParaRPr lang="en-GB"/>
          </a:p>
        </p:txBody>
      </p:sp>
      <p:sp>
        <p:nvSpPr>
          <p:cNvPr id="5" name="Slide Number Placeholder 4">
            <a:extLst>
              <a:ext uri="{FF2B5EF4-FFF2-40B4-BE49-F238E27FC236}">
                <a16:creationId xmlns:a16="http://schemas.microsoft.com/office/drawing/2014/main" id="{14C06E9A-DDEB-CBB0-EF51-CD26338DE25E}"/>
              </a:ext>
            </a:extLst>
          </p:cNvPr>
          <p:cNvSpPr>
            <a:spLocks noGrp="1"/>
          </p:cNvSpPr>
          <p:nvPr>
            <p:ph type="sldNum" sz="quarter" idx="12"/>
          </p:nvPr>
        </p:nvSpPr>
        <p:spPr/>
        <p:txBody>
          <a:bodyPr/>
          <a:lstStyle/>
          <a:p>
            <a:fld id="{091A926C-488A-4E3E-9C21-57CAA120E114}" type="slidenum">
              <a:rPr lang="en-GB" smtClean="0"/>
              <a:t>9</a:t>
            </a:fld>
            <a:endParaRPr lang="en-GB"/>
          </a:p>
        </p:txBody>
      </p:sp>
      <p:sp>
        <p:nvSpPr>
          <p:cNvPr id="8" name="Content Placeholder 7">
            <a:extLst>
              <a:ext uri="{FF2B5EF4-FFF2-40B4-BE49-F238E27FC236}">
                <a16:creationId xmlns:a16="http://schemas.microsoft.com/office/drawing/2014/main" id="{06A56680-7008-09D8-73BE-A3BB83803EA5}"/>
              </a:ext>
            </a:extLst>
          </p:cNvPr>
          <p:cNvSpPr>
            <a:spLocks noGrp="1"/>
          </p:cNvSpPr>
          <p:nvPr>
            <p:ph idx="1"/>
          </p:nvPr>
        </p:nvSpPr>
        <p:spPr>
          <a:xfrm>
            <a:off x="588962" y="1480891"/>
            <a:ext cx="11012488" cy="4673600"/>
          </a:xfrm>
        </p:spPr>
        <p:txBody>
          <a:bodyPr/>
          <a:lstStyle/>
          <a:p>
            <a:pPr marL="0" indent="0">
              <a:buNone/>
            </a:pPr>
            <a:r>
              <a:rPr lang="en-US" dirty="0">
                <a:latin typeface="Arial" panose="020B0604020202020204" pitchFamily="34" charset="0"/>
                <a:cs typeface="Arial" panose="020B0604020202020204" pitchFamily="34" charset="0"/>
              </a:rPr>
              <a:t>&gt; Write a one-paragraph bio for Daniel Hershcovich</a:t>
            </a:r>
            <a:endParaRPr lang="en-GB"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D1A7200-334F-890E-E4C6-EFF7C9D0772D}"/>
              </a:ext>
            </a:extLst>
          </p:cNvPr>
          <p:cNvSpPr txBox="1"/>
          <p:nvPr/>
        </p:nvSpPr>
        <p:spPr>
          <a:xfrm>
            <a:off x="84611" y="6488668"/>
            <a:ext cx="6095010" cy="369332"/>
          </a:xfrm>
          <a:prstGeom prst="rect">
            <a:avLst/>
          </a:prstGeom>
          <a:noFill/>
        </p:spPr>
        <p:txBody>
          <a:bodyPr wrap="square">
            <a:spAutoFit/>
          </a:bodyPr>
          <a:lstStyle/>
          <a:p>
            <a:r>
              <a:rPr lang="da-DK" b="0" i="0" dirty="0" err="1">
                <a:effectLst/>
                <a:latin typeface="Söhne"/>
                <a:hlinkClick r:id="rId3"/>
              </a:rPr>
              <a:t>ChatGPT</a:t>
            </a:r>
            <a:r>
              <a:rPr lang="da-DK" b="0" i="0" dirty="0">
                <a:effectLst/>
                <a:latin typeface="Söhne"/>
                <a:hlinkClick r:id="rId3"/>
              </a:rPr>
              <a:t> August 3 Version</a:t>
            </a:r>
            <a:endParaRPr lang="en-GB" dirty="0"/>
          </a:p>
        </p:txBody>
      </p:sp>
      <p:sp>
        <p:nvSpPr>
          <p:cNvPr id="12" name="TextBox 11">
            <a:extLst>
              <a:ext uri="{FF2B5EF4-FFF2-40B4-BE49-F238E27FC236}">
                <a16:creationId xmlns:a16="http://schemas.microsoft.com/office/drawing/2014/main" id="{1BCD9558-2BF3-28E9-F2D9-9B0A69BCADB5}"/>
              </a:ext>
            </a:extLst>
          </p:cNvPr>
          <p:cNvSpPr txBox="1"/>
          <p:nvPr/>
        </p:nvSpPr>
        <p:spPr>
          <a:xfrm>
            <a:off x="488202" y="2332060"/>
            <a:ext cx="11382837" cy="1477328"/>
          </a:xfrm>
          <a:prstGeom prst="rect">
            <a:avLst/>
          </a:prstGeom>
          <a:noFill/>
        </p:spPr>
        <p:txBody>
          <a:bodyPr wrap="square">
            <a:spAutoFit/>
          </a:bodyPr>
          <a:lstStyle/>
          <a:p>
            <a:pPr algn="l"/>
            <a:r>
              <a:rPr lang="en-US" b="0" i="0" dirty="0">
                <a:solidFill>
                  <a:srgbClr val="374151"/>
                </a:solidFill>
                <a:effectLst/>
                <a:latin typeface="Söhne"/>
              </a:rPr>
              <a:t>As of my knowledge cut-off date in September 2021, there is limited publicly available information about Daniel Hershcovich. Therefore, I'm unable to provide a detailed biography for him. It's possible that he is a private individual or a professional in a field that hasn't received widespread media coverage. If you could provide more context or specific details about his field of expertise or accomplishments, I may be able to assist you further. Alternatively, if you'd like me to search the web for more information, please let me know!</a:t>
            </a:r>
            <a:endParaRPr lang="da-DK" b="0" i="0" dirty="0">
              <a:solidFill>
                <a:srgbClr val="374151"/>
              </a:solidFill>
              <a:effectLst/>
              <a:latin typeface="Söhne"/>
            </a:endParaRPr>
          </a:p>
        </p:txBody>
      </p:sp>
      <p:pic>
        <p:nvPicPr>
          <p:cNvPr id="15" name="Picture 14" descr="Icon&#10;&#10;Description automatically generated">
            <a:extLst>
              <a:ext uri="{FF2B5EF4-FFF2-40B4-BE49-F238E27FC236}">
                <a16:creationId xmlns:a16="http://schemas.microsoft.com/office/drawing/2014/main" id="{45210F2E-27DA-58E7-9928-657B3A27740A}"/>
              </a:ext>
            </a:extLst>
          </p:cNvPr>
          <p:cNvPicPr>
            <a:picLocks noChangeAspect="1"/>
          </p:cNvPicPr>
          <p:nvPr/>
        </p:nvPicPr>
        <p:blipFill>
          <a:blip r:embed="rId4"/>
          <a:stretch>
            <a:fillRect/>
          </a:stretch>
        </p:blipFill>
        <p:spPr>
          <a:xfrm>
            <a:off x="2667661" y="6198079"/>
            <a:ext cx="593649" cy="587334"/>
          </a:xfrm>
          <a:prstGeom prst="rect">
            <a:avLst/>
          </a:prstGeom>
        </p:spPr>
      </p:pic>
      <p:sp>
        <p:nvSpPr>
          <p:cNvPr id="3" name="Rectangle 1">
            <a:extLst>
              <a:ext uri="{FF2B5EF4-FFF2-40B4-BE49-F238E27FC236}">
                <a16:creationId xmlns:a16="http://schemas.microsoft.com/office/drawing/2014/main" id="{488D81C2-02EB-E52A-06F1-E033FDF2CE36}"/>
              </a:ext>
            </a:extLst>
          </p:cNvPr>
          <p:cNvSpPr>
            <a:spLocks noChangeArrowheads="1"/>
          </p:cNvSpPr>
          <p:nvPr/>
        </p:nvSpPr>
        <p:spPr bwMode="auto">
          <a:xfrm>
            <a:off x="0" y="0"/>
            <a:ext cx="8515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a-DK" altLang="da-DK" sz="1000" b="0" i="0" u="none" strike="noStrike" cap="none" normalizeH="0" baseline="0">
                <a:ln>
                  <a:noFill/>
                </a:ln>
                <a:solidFill>
                  <a:schemeClr val="tx1"/>
                </a:solidFill>
                <a:effectLst/>
                <a:latin typeface="Söhne"/>
              </a:rPr>
              <a:t>Write a one-paragraph bio for Daniel Hershcovich</a:t>
            </a:r>
          </a:p>
          <a:p>
            <a:pPr marL="0" marR="0" lvl="0" indent="0" algn="l" defTabSz="914400" rtl="0" eaLnBrk="0" fontAlgn="base" latinLnBrk="0" hangingPunct="0">
              <a:lnSpc>
                <a:spcPct val="100000"/>
              </a:lnSpc>
              <a:spcBef>
                <a:spcPct val="0"/>
              </a:spcBef>
              <a:spcAft>
                <a:spcPct val="0"/>
              </a:spcAft>
              <a:buClrTx/>
              <a:buSzTx/>
              <a:buFontTx/>
              <a:buNone/>
              <a:tabLst/>
            </a:pPr>
            <a:br>
              <a:rPr kumimoji="0" lang="da-DK" altLang="da-DK" sz="1000" b="0" i="0" u="none" strike="noStrike" cap="none" normalizeH="0" baseline="0">
                <a:ln>
                  <a:noFill/>
                </a:ln>
                <a:solidFill>
                  <a:schemeClr val="tx1"/>
                </a:solidFill>
                <a:effectLst/>
                <a:latin typeface="Söhne"/>
              </a:rPr>
            </a:br>
            <a:endParaRPr kumimoji="0" lang="da-DK" altLang="da-DK" sz="1800" b="0" i="0" u="none" strike="noStrike" cap="none" normalizeH="0" baseline="0">
              <a:ln>
                <a:noFill/>
              </a:ln>
              <a:solidFill>
                <a:schemeClr val="tx1"/>
              </a:solidFill>
              <a:effectLst/>
              <a:latin typeface="Arial" panose="020B0604020202020204" pitchFamily="34" charset="0"/>
            </a:endParaRPr>
          </a:p>
        </p:txBody>
      </p:sp>
      <p:pic>
        <p:nvPicPr>
          <p:cNvPr id="7" name="Picture 6" descr="Thumbs Up Handy">
            <a:extLst>
              <a:ext uri="{FF2B5EF4-FFF2-40B4-BE49-F238E27FC236}">
                <a16:creationId xmlns:a16="http://schemas.microsoft.com/office/drawing/2014/main" id="{D8B3B301-95C9-E484-DD0A-94860C400E2C}"/>
              </a:ext>
            </a:extLst>
          </p:cNvPr>
          <p:cNvPicPr>
            <a:picLocks noChangeAspect="1"/>
          </p:cNvPicPr>
          <p:nvPr/>
        </p:nvPicPr>
        <p:blipFill>
          <a:blip r:embed="rId5"/>
          <a:stretch>
            <a:fillRect/>
          </a:stretch>
        </p:blipFill>
        <p:spPr>
          <a:xfrm>
            <a:off x="5845719" y="3359339"/>
            <a:ext cx="1706282" cy="1706282"/>
          </a:xfrm>
          <a:prstGeom prst="rect">
            <a:avLst/>
          </a:prstGeom>
        </p:spPr>
      </p:pic>
    </p:spTree>
    <p:extLst>
      <p:ext uri="{BB962C8B-B14F-4D97-AF65-F5344CB8AC3E}">
        <p14:creationId xmlns:p14="http://schemas.microsoft.com/office/powerpoint/2010/main" val="281214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ugerdefineret design">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øbenhavns Universitet">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a:solidFill>
            <a:schemeClr val="accent1"/>
          </a:solidFill>
        </a:ln>
      </a:spPr>
      <a:bodyPr wrap="square" rtlCol="0" anchor="ctr">
        <a:noAutofit/>
      </a:bodyPr>
      <a:lstStyle>
        <a:defPPr algn="l">
          <a:defRPr sz="2400" dirty="0" err="1" smtClean="0">
            <a:solidFill>
              <a:schemeClr val="bg1"/>
            </a:solidFill>
          </a:defRPr>
        </a:defPPr>
      </a:lstStyle>
    </a:spDef>
    <a:txDef>
      <a:spPr/>
      <a:bodyPr vert="horz" wrap="square" lIns="0" tIns="0" rIns="0" bIns="0" rtlCol="0" anchor="t" anchorCtr="0">
        <a:spAutoFit/>
      </a:bodyPr>
      <a:lstStyle>
        <a:defPPr marL="0" marR="0" indent="0" algn="l" defTabSz="914400" rtl="0" eaLnBrk="1" fontAlgn="auto" latinLnBrk="0" hangingPunct="1">
          <a:lnSpc>
            <a:spcPct val="100000"/>
          </a:lnSpc>
          <a:spcBef>
            <a:spcPct val="0"/>
          </a:spcBef>
          <a:spcAft>
            <a:spcPts val="0"/>
          </a:spcAft>
          <a:buClrTx/>
          <a:buSzTx/>
          <a:buFontTx/>
          <a:buNone/>
          <a:tabLst/>
          <a:defRPr sz="2400" b="0" dirty="0" smtClean="0">
            <a:solidFill>
              <a:schemeClr val="tx1"/>
            </a:solidFill>
            <a:latin typeface="+mn-lt"/>
          </a:defRPr>
        </a:defPPr>
      </a:lstStyle>
    </a:txDef>
  </a:objectDefaults>
  <a:extraClrSchemeLst/>
  <a:extLst>
    <a:ext uri="{05A4C25C-085E-4340-85A3-A5531E510DB2}">
      <thm15:themeFamily xmlns:thm15="http://schemas.microsoft.com/office/thememl/2012/main" name="16x9_ENG_small.potx" id="{99867F95-DB95-42AF-BC41-C0EA50C90AE0}" vid="{9D006112-C23D-4E87-89BD-35E2C309A118}"/>
    </a:ext>
  </a:extLst>
</a:theme>
</file>

<file path=ppt/theme/theme2.xml><?xml version="1.0" encoding="utf-8"?>
<a:theme xmlns:a="http://schemas.openxmlformats.org/drawingml/2006/main" name="Office Theme">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U 2023">
      <a:majorFont>
        <a:latin typeface="Microsoft New Tai Lue"/>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U 2023">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16x9_ENG_small</Template>
  <TotalTime>14799</TotalTime>
  <Words>2114</Words>
  <Application>Microsoft Office PowerPoint</Application>
  <PresentationFormat>Widescreen</PresentationFormat>
  <Paragraphs>373</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-apple-system</vt:lpstr>
      <vt:lpstr>Arial</vt:lpstr>
      <vt:lpstr>Calibri</vt:lpstr>
      <vt:lpstr>Microsoft New Tai Lue</vt:lpstr>
      <vt:lpstr>Söhne</vt:lpstr>
      <vt:lpstr>Brugerdefineret design</vt:lpstr>
      <vt:lpstr>PowerPoint Presentation</vt:lpstr>
      <vt:lpstr>Who I am – Daniel Hershcovich</vt:lpstr>
      <vt:lpstr>My Research Objectives</vt:lpstr>
      <vt:lpstr>What ChatGPT Is(n't)</vt:lpstr>
      <vt:lpstr>Strengths and Weaknesses</vt:lpstr>
      <vt:lpstr>Where Does It Come From?</vt:lpstr>
      <vt:lpstr>Training Data Skewness</vt:lpstr>
      <vt:lpstr>RHLF (Reinforcement Learning from Human Feedback) </vt:lpstr>
      <vt:lpstr>Limited Knowledge</vt:lpstr>
      <vt:lpstr>Unfaithful Summarization</vt:lpstr>
      <vt:lpstr>Generated Misinformation</vt:lpstr>
      <vt:lpstr>LLM Word Choice is Socially Biased</vt:lpstr>
      <vt:lpstr>LLM Word Choice is Culturally Biased</vt:lpstr>
      <vt:lpstr>Cultural Dimensions in NLP</vt:lpstr>
      <vt:lpstr>Moral Values</vt:lpstr>
      <vt:lpstr>Hofstede Cultural Survey</vt:lpstr>
      <vt:lpstr>The 24 Questions</vt:lpstr>
      <vt:lpstr>The Six Dimensions</vt:lpstr>
      <vt:lpstr>The Data</vt:lpstr>
      <vt:lpstr>Surveying Humans, Interviewing LLMs</vt:lpstr>
      <vt:lpstr>How to Pose the Questions? Knowledge vs. Identity</vt:lpstr>
      <vt:lpstr>Prompt Templates</vt:lpstr>
      <vt:lpstr>ChatGPT Responses are Not Always Consistent</vt:lpstr>
      <vt:lpstr>Estimation of Cultural Dimensions</vt:lpstr>
      <vt:lpstr>Comparison to Human Survey Responses</vt:lpstr>
      <vt:lpstr>Correlation to Human Survey Responses: English Prompt 1</vt:lpstr>
      <vt:lpstr>Correlation to Human Survey Responses: Multiple Languages</vt:lpstr>
      <vt:lpstr>Caveat: Granularities of Variation</vt:lpstr>
      <vt:lpstr>Conclusion</vt:lpstr>
    </vt:vector>
  </TitlesOfParts>
  <Company>University of Copenhagen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Hershcovich</dc:creator>
  <cp:lastModifiedBy>Daniel Hershcovich</cp:lastModifiedBy>
  <cp:revision>10</cp:revision>
  <dcterms:created xsi:type="dcterms:W3CDTF">2023-08-03T09:59:00Z</dcterms:created>
  <dcterms:modified xsi:type="dcterms:W3CDTF">2023-09-07T13:27:50Z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www.omnidocs.com</vt:lpwstr>
  </property>
  <property fmtid="{D5CDD505-2E9C-101B-9397-08002B2CF9AE}" pid="3" name="MSIP_Label_6a2630e2-1ac5-455e-8217-0156b1936a76_Enabled">
    <vt:lpwstr>true</vt:lpwstr>
  </property>
  <property fmtid="{D5CDD505-2E9C-101B-9397-08002B2CF9AE}" pid="4" name="MSIP_Label_6a2630e2-1ac5-455e-8217-0156b1936a76_SetDate">
    <vt:lpwstr>2023-08-03T10:01:07Z</vt:lpwstr>
  </property>
  <property fmtid="{D5CDD505-2E9C-101B-9397-08002B2CF9AE}" pid="5" name="MSIP_Label_6a2630e2-1ac5-455e-8217-0156b1936a76_Method">
    <vt:lpwstr>Standard</vt:lpwstr>
  </property>
  <property fmtid="{D5CDD505-2E9C-101B-9397-08002B2CF9AE}" pid="6" name="MSIP_Label_6a2630e2-1ac5-455e-8217-0156b1936a76_Name">
    <vt:lpwstr>Notclass</vt:lpwstr>
  </property>
  <property fmtid="{D5CDD505-2E9C-101B-9397-08002B2CF9AE}" pid="7" name="MSIP_Label_6a2630e2-1ac5-455e-8217-0156b1936a76_SiteId">
    <vt:lpwstr>a3927f91-cda1-4696-af89-8c9f1ceffa91</vt:lpwstr>
  </property>
  <property fmtid="{D5CDD505-2E9C-101B-9397-08002B2CF9AE}" pid="8" name="MSIP_Label_6a2630e2-1ac5-455e-8217-0156b1936a76_ActionId">
    <vt:lpwstr>141ba029-1ee1-4aca-a21d-592f14cd5cf3</vt:lpwstr>
  </property>
  <property fmtid="{D5CDD505-2E9C-101B-9397-08002B2CF9AE}" pid="9" name="MSIP_Label_6a2630e2-1ac5-455e-8217-0156b1936a76_ContentBits">
    <vt:lpwstr>0</vt:lpwstr>
  </property>
</Properties>
</file>